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5" r:id="rId19"/>
    <p:sldId id="273" r:id="rId20"/>
    <p:sldId id="274" r:id="rId21"/>
    <p:sldId id="27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3.jp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3.jpg"/><Relationship Id="rId4" Type="http://schemas.openxmlformats.org/officeDocument/2006/relationships/image" Target="../media/image1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E7B67-2F51-4C64-925D-CEEE57296EAA}" type="doc">
      <dgm:prSet loTypeId="urn:microsoft.com/office/officeart/2005/8/layout/radial1" loCatId="cycle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628DEC-FE1B-41FC-8851-A76D750FBED2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effectLst>
          <a:glow>
            <a:schemeClr val="bg1">
              <a:lumMod val="50000"/>
              <a:lumOff val="50000"/>
              <a:alpha val="40000"/>
            </a:schemeClr>
          </a:glow>
          <a:softEdge rad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gm:spPr>
      <dgm:t>
        <a:bodyPr/>
        <a:lstStyle/>
        <a:p>
          <a:endParaRPr lang="en-US" dirty="0"/>
        </a:p>
      </dgm:t>
    </dgm:pt>
    <dgm:pt modelId="{CAD7EB6A-7CC1-4455-8931-641B3A510EEF}" type="parTrans" cxnId="{EC8DC545-5097-42B5-914F-F0FCE8D6B34A}">
      <dgm:prSet/>
      <dgm:spPr/>
      <dgm:t>
        <a:bodyPr/>
        <a:lstStyle/>
        <a:p>
          <a:endParaRPr lang="en-US"/>
        </a:p>
      </dgm:t>
    </dgm:pt>
    <dgm:pt modelId="{94A8E1DF-C26E-43F3-953A-B2AFCCE1C941}" type="sibTrans" cxnId="{EC8DC545-5097-42B5-914F-F0FCE8D6B34A}">
      <dgm:prSet/>
      <dgm:spPr/>
      <dgm:t>
        <a:bodyPr/>
        <a:lstStyle/>
        <a:p>
          <a:endParaRPr lang="en-US"/>
        </a:p>
      </dgm:t>
    </dgm:pt>
    <dgm:pt modelId="{C10FF79D-0877-41BE-9F63-5D31CF394750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24000" r="-24000"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D14694B1-C837-49A3-BAAE-9DBED66139B6}" type="parTrans" cxnId="{9567B869-9827-4EE5-BB4C-17D61BB778F0}">
      <dgm:prSet/>
      <dgm:spPr>
        <a:effectLst>
          <a:outerShdw blurRad="50800" dist="50800" dir="5400000" sx="54000" sy="54000" algn="ctr" rotWithShape="0">
            <a:srgbClr val="000000">
              <a:alpha val="43137"/>
            </a:srgbClr>
          </a:outerShdw>
          <a:reflection endPos="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gm:spPr>
      <dgm:t>
        <a:bodyPr/>
        <a:lstStyle/>
        <a:p>
          <a:endParaRPr lang="en-US"/>
        </a:p>
      </dgm:t>
    </dgm:pt>
    <dgm:pt modelId="{7F67B8D6-9D72-4BB5-B184-29D9436EED5C}" type="sibTrans" cxnId="{9567B869-9827-4EE5-BB4C-17D61BB778F0}">
      <dgm:prSet/>
      <dgm:spPr/>
      <dgm:t>
        <a:bodyPr/>
        <a:lstStyle/>
        <a:p>
          <a:endParaRPr lang="en-US"/>
        </a:p>
      </dgm:t>
    </dgm:pt>
    <dgm:pt modelId="{0F6DDB24-798B-4F48-AAC9-14B9125C0CBE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7000" r="-7000"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A76B4B7C-8CD8-4B76-83FC-E6B370958FEA}" type="parTrans" cxnId="{53F2F357-10FE-4B3F-8C71-D8BDD39D1E67}">
      <dgm:prSet/>
      <dgm:spPr/>
      <dgm:t>
        <a:bodyPr/>
        <a:lstStyle/>
        <a:p>
          <a:endParaRPr lang="en-US"/>
        </a:p>
      </dgm:t>
    </dgm:pt>
    <dgm:pt modelId="{950F93FF-E969-46C1-BA73-6C4D6AB51604}" type="sibTrans" cxnId="{53F2F357-10FE-4B3F-8C71-D8BDD39D1E67}">
      <dgm:prSet/>
      <dgm:spPr/>
      <dgm:t>
        <a:bodyPr/>
        <a:lstStyle/>
        <a:p>
          <a:endParaRPr lang="en-US"/>
        </a:p>
      </dgm:t>
    </dgm:pt>
    <dgm:pt modelId="{13753CE4-AF06-4D1B-8239-F671875D7C56}">
      <dgm:prSet phldrT="[Text]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5A2A9089-9082-4207-AA6A-DCC185944086}" type="parTrans" cxnId="{954246D4-7D47-4A91-8C08-4009120E040C}">
      <dgm:prSet/>
      <dgm:spPr/>
      <dgm:t>
        <a:bodyPr/>
        <a:lstStyle/>
        <a:p>
          <a:endParaRPr lang="en-US"/>
        </a:p>
      </dgm:t>
    </dgm:pt>
    <dgm:pt modelId="{4AD12231-0C37-4CB7-B765-1A56C3702298}" type="sibTrans" cxnId="{954246D4-7D47-4A91-8C08-4009120E040C}">
      <dgm:prSet/>
      <dgm:spPr/>
      <dgm:t>
        <a:bodyPr/>
        <a:lstStyle/>
        <a:p>
          <a:endParaRPr lang="en-US"/>
        </a:p>
      </dgm:t>
    </dgm:pt>
    <dgm:pt modelId="{A7F031A8-B868-4802-A64A-D799CC6721EC}" type="pres">
      <dgm:prSet presAssocID="{B45E7B67-2F51-4C64-925D-CEEE57296EA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848315-CB78-4681-BD92-B00442574F25}" type="pres">
      <dgm:prSet presAssocID="{BE628DEC-FE1B-41FC-8851-A76D750FBED2}" presName="centerShape" presStyleLbl="node0" presStyleIdx="0" presStyleCnt="1"/>
      <dgm:spPr/>
    </dgm:pt>
    <dgm:pt modelId="{B5FB782F-6B7B-4E75-BB66-98B61ACF4CB3}" type="pres">
      <dgm:prSet presAssocID="{D14694B1-C837-49A3-BAAE-9DBED66139B6}" presName="Name9" presStyleLbl="parChTrans1D2" presStyleIdx="0" presStyleCnt="3"/>
      <dgm:spPr/>
    </dgm:pt>
    <dgm:pt modelId="{7642DF9A-F512-448B-90AD-9C77EB959389}" type="pres">
      <dgm:prSet presAssocID="{D14694B1-C837-49A3-BAAE-9DBED66139B6}" presName="connTx" presStyleLbl="parChTrans1D2" presStyleIdx="0" presStyleCnt="3"/>
      <dgm:spPr/>
    </dgm:pt>
    <dgm:pt modelId="{C043BED9-53FB-44B6-8A6F-DA173E0704AA}" type="pres">
      <dgm:prSet presAssocID="{C10FF79D-0877-41BE-9F63-5D31CF394750}" presName="node" presStyleLbl="node1" presStyleIdx="0" presStyleCnt="3">
        <dgm:presLayoutVars>
          <dgm:bulletEnabled val="1"/>
        </dgm:presLayoutVars>
      </dgm:prSet>
      <dgm:spPr/>
    </dgm:pt>
    <dgm:pt modelId="{C7DA9DB9-ED27-40B7-A9E9-D786DA36CBB7}" type="pres">
      <dgm:prSet presAssocID="{A76B4B7C-8CD8-4B76-83FC-E6B370958FEA}" presName="Name9" presStyleLbl="parChTrans1D2" presStyleIdx="1" presStyleCnt="3"/>
      <dgm:spPr/>
    </dgm:pt>
    <dgm:pt modelId="{E4320A3B-2127-4DFE-8D8A-D336B09BF7D1}" type="pres">
      <dgm:prSet presAssocID="{A76B4B7C-8CD8-4B76-83FC-E6B370958FEA}" presName="connTx" presStyleLbl="parChTrans1D2" presStyleIdx="1" presStyleCnt="3"/>
      <dgm:spPr/>
    </dgm:pt>
    <dgm:pt modelId="{9C26A548-547A-4E07-96FB-4DA26659188A}" type="pres">
      <dgm:prSet presAssocID="{0F6DDB24-798B-4F48-AAC9-14B9125C0CBE}" presName="node" presStyleLbl="node1" presStyleIdx="1" presStyleCnt="3">
        <dgm:presLayoutVars>
          <dgm:bulletEnabled val="1"/>
        </dgm:presLayoutVars>
      </dgm:prSet>
      <dgm:spPr/>
    </dgm:pt>
    <dgm:pt modelId="{D1A8976F-104D-4D72-8FA5-894E70589999}" type="pres">
      <dgm:prSet presAssocID="{5A2A9089-9082-4207-AA6A-DCC185944086}" presName="Name9" presStyleLbl="parChTrans1D2" presStyleIdx="2" presStyleCnt="3"/>
      <dgm:spPr/>
    </dgm:pt>
    <dgm:pt modelId="{31BC7EC0-DA40-4B7A-9FCC-7604281D5113}" type="pres">
      <dgm:prSet presAssocID="{5A2A9089-9082-4207-AA6A-DCC185944086}" presName="connTx" presStyleLbl="parChTrans1D2" presStyleIdx="2" presStyleCnt="3"/>
      <dgm:spPr/>
    </dgm:pt>
    <dgm:pt modelId="{DE4DFA85-80D5-43FD-9EF5-CF21BF18DC6C}" type="pres">
      <dgm:prSet presAssocID="{13753CE4-AF06-4D1B-8239-F671875D7C56}" presName="node" presStyleLbl="node1" presStyleIdx="2" presStyleCnt="3">
        <dgm:presLayoutVars>
          <dgm:bulletEnabled val="1"/>
        </dgm:presLayoutVars>
      </dgm:prSet>
      <dgm:spPr/>
    </dgm:pt>
  </dgm:ptLst>
  <dgm:cxnLst>
    <dgm:cxn modelId="{93045C11-AFC2-489F-9D9F-8E38FEA155EE}" type="presOf" srcId="{13753CE4-AF06-4D1B-8239-F671875D7C56}" destId="{DE4DFA85-80D5-43FD-9EF5-CF21BF18DC6C}" srcOrd="0" destOrd="0" presId="urn:microsoft.com/office/officeart/2005/8/layout/radial1"/>
    <dgm:cxn modelId="{467B6140-F38B-41B1-9D0B-7DCA14A51D7F}" type="presOf" srcId="{5A2A9089-9082-4207-AA6A-DCC185944086}" destId="{31BC7EC0-DA40-4B7A-9FCC-7604281D5113}" srcOrd="1" destOrd="0" presId="urn:microsoft.com/office/officeart/2005/8/layout/radial1"/>
    <dgm:cxn modelId="{EC8DC545-5097-42B5-914F-F0FCE8D6B34A}" srcId="{B45E7B67-2F51-4C64-925D-CEEE57296EAA}" destId="{BE628DEC-FE1B-41FC-8851-A76D750FBED2}" srcOrd="0" destOrd="0" parTransId="{CAD7EB6A-7CC1-4455-8931-641B3A510EEF}" sibTransId="{94A8E1DF-C26E-43F3-953A-B2AFCCE1C941}"/>
    <dgm:cxn modelId="{9567B869-9827-4EE5-BB4C-17D61BB778F0}" srcId="{BE628DEC-FE1B-41FC-8851-A76D750FBED2}" destId="{C10FF79D-0877-41BE-9F63-5D31CF394750}" srcOrd="0" destOrd="0" parTransId="{D14694B1-C837-49A3-BAAE-9DBED66139B6}" sibTransId="{7F67B8D6-9D72-4BB5-B184-29D9436EED5C}"/>
    <dgm:cxn modelId="{F141EC51-90F0-47DF-87A6-78E8FC86A35C}" type="presOf" srcId="{C10FF79D-0877-41BE-9F63-5D31CF394750}" destId="{C043BED9-53FB-44B6-8A6F-DA173E0704AA}" srcOrd="0" destOrd="0" presId="urn:microsoft.com/office/officeart/2005/8/layout/radial1"/>
    <dgm:cxn modelId="{800BC453-FB72-42E5-BC62-5977E6C91E50}" type="presOf" srcId="{0F6DDB24-798B-4F48-AAC9-14B9125C0CBE}" destId="{9C26A548-547A-4E07-96FB-4DA26659188A}" srcOrd="0" destOrd="0" presId="urn:microsoft.com/office/officeart/2005/8/layout/radial1"/>
    <dgm:cxn modelId="{1C210557-D439-4EB1-85B8-692CC17648CC}" type="presOf" srcId="{D14694B1-C837-49A3-BAAE-9DBED66139B6}" destId="{B5FB782F-6B7B-4E75-BB66-98B61ACF4CB3}" srcOrd="0" destOrd="0" presId="urn:microsoft.com/office/officeart/2005/8/layout/radial1"/>
    <dgm:cxn modelId="{53F2F357-10FE-4B3F-8C71-D8BDD39D1E67}" srcId="{BE628DEC-FE1B-41FC-8851-A76D750FBED2}" destId="{0F6DDB24-798B-4F48-AAC9-14B9125C0CBE}" srcOrd="1" destOrd="0" parTransId="{A76B4B7C-8CD8-4B76-83FC-E6B370958FEA}" sibTransId="{950F93FF-E969-46C1-BA73-6C4D6AB51604}"/>
    <dgm:cxn modelId="{9032E389-A35A-4B51-A2CD-995CE645E184}" type="presOf" srcId="{5A2A9089-9082-4207-AA6A-DCC185944086}" destId="{D1A8976F-104D-4D72-8FA5-894E70589999}" srcOrd="0" destOrd="0" presId="urn:microsoft.com/office/officeart/2005/8/layout/radial1"/>
    <dgm:cxn modelId="{7CE6C1D1-0755-480D-A804-E49B2AF477EF}" type="presOf" srcId="{BE628DEC-FE1B-41FC-8851-A76D750FBED2}" destId="{48848315-CB78-4681-BD92-B00442574F25}" srcOrd="0" destOrd="0" presId="urn:microsoft.com/office/officeart/2005/8/layout/radial1"/>
    <dgm:cxn modelId="{960688D2-EA13-4303-A44D-2448519EAD2B}" type="presOf" srcId="{B45E7B67-2F51-4C64-925D-CEEE57296EAA}" destId="{A7F031A8-B868-4802-A64A-D799CC6721EC}" srcOrd="0" destOrd="0" presId="urn:microsoft.com/office/officeart/2005/8/layout/radial1"/>
    <dgm:cxn modelId="{954246D4-7D47-4A91-8C08-4009120E040C}" srcId="{BE628DEC-FE1B-41FC-8851-A76D750FBED2}" destId="{13753CE4-AF06-4D1B-8239-F671875D7C56}" srcOrd="2" destOrd="0" parTransId="{5A2A9089-9082-4207-AA6A-DCC185944086}" sibTransId="{4AD12231-0C37-4CB7-B765-1A56C3702298}"/>
    <dgm:cxn modelId="{165DE1DF-825F-4727-A698-8D583C7F755F}" type="presOf" srcId="{D14694B1-C837-49A3-BAAE-9DBED66139B6}" destId="{7642DF9A-F512-448B-90AD-9C77EB959389}" srcOrd="1" destOrd="0" presId="urn:microsoft.com/office/officeart/2005/8/layout/radial1"/>
    <dgm:cxn modelId="{5C747DE2-6E6D-4EBE-942F-46E1DA15AC96}" type="presOf" srcId="{A76B4B7C-8CD8-4B76-83FC-E6B370958FEA}" destId="{E4320A3B-2127-4DFE-8D8A-D336B09BF7D1}" srcOrd="1" destOrd="0" presId="urn:microsoft.com/office/officeart/2005/8/layout/radial1"/>
    <dgm:cxn modelId="{7F5D5BE9-DCEE-483B-831A-9D8A500749FE}" type="presOf" srcId="{A76B4B7C-8CD8-4B76-83FC-E6B370958FEA}" destId="{C7DA9DB9-ED27-40B7-A9E9-D786DA36CBB7}" srcOrd="0" destOrd="0" presId="urn:microsoft.com/office/officeart/2005/8/layout/radial1"/>
    <dgm:cxn modelId="{968E58B9-53A1-4222-B9AB-78223464F222}" type="presParOf" srcId="{A7F031A8-B868-4802-A64A-D799CC6721EC}" destId="{48848315-CB78-4681-BD92-B00442574F25}" srcOrd="0" destOrd="0" presId="urn:microsoft.com/office/officeart/2005/8/layout/radial1"/>
    <dgm:cxn modelId="{B24055C2-4E73-47E5-8199-1B7B2143CA35}" type="presParOf" srcId="{A7F031A8-B868-4802-A64A-D799CC6721EC}" destId="{B5FB782F-6B7B-4E75-BB66-98B61ACF4CB3}" srcOrd="1" destOrd="0" presId="urn:microsoft.com/office/officeart/2005/8/layout/radial1"/>
    <dgm:cxn modelId="{2125739B-E1BC-44C5-8679-258615B59347}" type="presParOf" srcId="{B5FB782F-6B7B-4E75-BB66-98B61ACF4CB3}" destId="{7642DF9A-F512-448B-90AD-9C77EB959389}" srcOrd="0" destOrd="0" presId="urn:microsoft.com/office/officeart/2005/8/layout/radial1"/>
    <dgm:cxn modelId="{BEC4DCAF-8AE7-4255-9C62-1E59EBA1034D}" type="presParOf" srcId="{A7F031A8-B868-4802-A64A-D799CC6721EC}" destId="{C043BED9-53FB-44B6-8A6F-DA173E0704AA}" srcOrd="2" destOrd="0" presId="urn:microsoft.com/office/officeart/2005/8/layout/radial1"/>
    <dgm:cxn modelId="{B8A7D3FD-6AE8-47A1-9F8B-35827DA88074}" type="presParOf" srcId="{A7F031A8-B868-4802-A64A-D799CC6721EC}" destId="{C7DA9DB9-ED27-40B7-A9E9-D786DA36CBB7}" srcOrd="3" destOrd="0" presId="urn:microsoft.com/office/officeart/2005/8/layout/radial1"/>
    <dgm:cxn modelId="{500BC2C9-4B7B-4793-AB7D-59D5D8A308EE}" type="presParOf" srcId="{C7DA9DB9-ED27-40B7-A9E9-D786DA36CBB7}" destId="{E4320A3B-2127-4DFE-8D8A-D336B09BF7D1}" srcOrd="0" destOrd="0" presId="urn:microsoft.com/office/officeart/2005/8/layout/radial1"/>
    <dgm:cxn modelId="{79396D0C-DCE7-4C9F-B9DE-EF4CB923282B}" type="presParOf" srcId="{A7F031A8-B868-4802-A64A-D799CC6721EC}" destId="{9C26A548-547A-4E07-96FB-4DA26659188A}" srcOrd="4" destOrd="0" presId="urn:microsoft.com/office/officeart/2005/8/layout/radial1"/>
    <dgm:cxn modelId="{D64D0D8E-F7F7-4705-A788-7CC5C8E6E824}" type="presParOf" srcId="{A7F031A8-B868-4802-A64A-D799CC6721EC}" destId="{D1A8976F-104D-4D72-8FA5-894E70589999}" srcOrd="5" destOrd="0" presId="urn:microsoft.com/office/officeart/2005/8/layout/radial1"/>
    <dgm:cxn modelId="{D074E769-5233-4333-A3E2-567947CCCC44}" type="presParOf" srcId="{D1A8976F-104D-4D72-8FA5-894E70589999}" destId="{31BC7EC0-DA40-4B7A-9FCC-7604281D5113}" srcOrd="0" destOrd="0" presId="urn:microsoft.com/office/officeart/2005/8/layout/radial1"/>
    <dgm:cxn modelId="{BCCA5091-E2A5-4EBE-A365-F170E54EA140}" type="presParOf" srcId="{A7F031A8-B868-4802-A64A-D799CC6721EC}" destId="{DE4DFA85-80D5-43FD-9EF5-CF21BF18DC6C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171C2C-9E89-40F7-87FB-BF33855E8868}" type="doc">
      <dgm:prSet loTypeId="urn:microsoft.com/office/officeart/2005/8/layout/radial1" loCatId="cycle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316B5A-3E89-4270-BE25-701152D0DFA7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E24BDAF4-9F73-4D8A-81D8-ABECA04092A0}" type="parTrans" cxnId="{743DA421-8F3F-44BE-BB21-01730E351A82}">
      <dgm:prSet/>
      <dgm:spPr/>
      <dgm:t>
        <a:bodyPr/>
        <a:lstStyle/>
        <a:p>
          <a:endParaRPr lang="en-US"/>
        </a:p>
      </dgm:t>
    </dgm:pt>
    <dgm:pt modelId="{9519BA51-F252-4868-AF8F-875F56D07363}" type="sibTrans" cxnId="{743DA421-8F3F-44BE-BB21-01730E351A82}">
      <dgm:prSet/>
      <dgm:spPr/>
      <dgm:t>
        <a:bodyPr/>
        <a:lstStyle/>
        <a:p>
          <a:endParaRPr lang="en-US"/>
        </a:p>
      </dgm:t>
    </dgm:pt>
    <dgm:pt modelId="{8A83C8C5-4D4D-4C75-AD44-F1910FE6D3DF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49000" r="-49000"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2A4C0417-E33B-42D7-8385-871AD13F95F8}" type="parTrans" cxnId="{08C00C67-AE91-4935-BA76-B4F0BEAEDE5A}">
      <dgm:prSet/>
      <dgm:spPr/>
      <dgm:t>
        <a:bodyPr/>
        <a:lstStyle/>
        <a:p>
          <a:endParaRPr lang="en-US"/>
        </a:p>
      </dgm:t>
    </dgm:pt>
    <dgm:pt modelId="{1A8A78F8-213A-4C67-A20A-B7A22016A3D9}" type="sibTrans" cxnId="{08C00C67-AE91-4935-BA76-B4F0BEAEDE5A}">
      <dgm:prSet/>
      <dgm:spPr/>
      <dgm:t>
        <a:bodyPr/>
        <a:lstStyle/>
        <a:p>
          <a:endParaRPr lang="en-US"/>
        </a:p>
      </dgm:t>
    </dgm:pt>
    <dgm:pt modelId="{CDEBD68D-F269-44A6-BC56-0FEB691212A9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13000" r="-13000"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C5CA915C-F41B-424D-A40A-3820B8A56348}" type="parTrans" cxnId="{7A756863-CB82-414B-A9D1-FE9F15013610}">
      <dgm:prSet/>
      <dgm:spPr/>
      <dgm:t>
        <a:bodyPr/>
        <a:lstStyle/>
        <a:p>
          <a:endParaRPr lang="en-US"/>
        </a:p>
      </dgm:t>
    </dgm:pt>
    <dgm:pt modelId="{CF2996C1-97A4-4F91-AC09-FAFDE58AC207}" type="sibTrans" cxnId="{7A756863-CB82-414B-A9D1-FE9F15013610}">
      <dgm:prSet/>
      <dgm:spPr/>
      <dgm:t>
        <a:bodyPr/>
        <a:lstStyle/>
        <a:p>
          <a:endParaRPr lang="en-US"/>
        </a:p>
      </dgm:t>
    </dgm:pt>
    <dgm:pt modelId="{431F5AAC-90D4-4431-AC9F-A7496233B548}">
      <dgm:prSet phldrT="[Text]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F5F58413-2177-4706-9A71-0C2ABF5BB6E2}" type="parTrans" cxnId="{54DB8B64-637F-402F-80F7-7012694D5557}">
      <dgm:prSet/>
      <dgm:spPr/>
      <dgm:t>
        <a:bodyPr/>
        <a:lstStyle/>
        <a:p>
          <a:endParaRPr lang="en-US"/>
        </a:p>
      </dgm:t>
    </dgm:pt>
    <dgm:pt modelId="{A61439FD-0355-4542-A87A-B05F621238AD}" type="sibTrans" cxnId="{54DB8B64-637F-402F-80F7-7012694D5557}">
      <dgm:prSet/>
      <dgm:spPr/>
      <dgm:t>
        <a:bodyPr/>
        <a:lstStyle/>
        <a:p>
          <a:endParaRPr lang="en-US"/>
        </a:p>
      </dgm:t>
    </dgm:pt>
    <dgm:pt modelId="{BE37AF9F-10E6-44FE-B515-2C9FAACD8540}" type="pres">
      <dgm:prSet presAssocID="{42171C2C-9E89-40F7-87FB-BF33855E886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E83076-CEF0-4E29-93CE-42CC33363EB3}" type="pres">
      <dgm:prSet presAssocID="{6E316B5A-3E89-4270-BE25-701152D0DFA7}" presName="centerShape" presStyleLbl="node0" presStyleIdx="0" presStyleCnt="1"/>
      <dgm:spPr/>
    </dgm:pt>
    <dgm:pt modelId="{75101A3F-B491-4548-BA4B-D02AFEAD7108}" type="pres">
      <dgm:prSet presAssocID="{2A4C0417-E33B-42D7-8385-871AD13F95F8}" presName="Name9" presStyleLbl="parChTrans1D2" presStyleIdx="0" presStyleCnt="3"/>
      <dgm:spPr/>
    </dgm:pt>
    <dgm:pt modelId="{11D74A3B-7DFD-4BED-99CF-467A7E3B6CB5}" type="pres">
      <dgm:prSet presAssocID="{2A4C0417-E33B-42D7-8385-871AD13F95F8}" presName="connTx" presStyleLbl="parChTrans1D2" presStyleIdx="0" presStyleCnt="3"/>
      <dgm:spPr/>
    </dgm:pt>
    <dgm:pt modelId="{98E21E51-84B6-4528-8C4E-38B6B8C892D8}" type="pres">
      <dgm:prSet presAssocID="{8A83C8C5-4D4D-4C75-AD44-F1910FE6D3DF}" presName="node" presStyleLbl="node1" presStyleIdx="0" presStyleCnt="3">
        <dgm:presLayoutVars>
          <dgm:bulletEnabled val="1"/>
        </dgm:presLayoutVars>
      </dgm:prSet>
      <dgm:spPr/>
    </dgm:pt>
    <dgm:pt modelId="{DB760490-63C3-4F49-9021-883B55465250}" type="pres">
      <dgm:prSet presAssocID="{C5CA915C-F41B-424D-A40A-3820B8A56348}" presName="Name9" presStyleLbl="parChTrans1D2" presStyleIdx="1" presStyleCnt="3"/>
      <dgm:spPr/>
    </dgm:pt>
    <dgm:pt modelId="{5F165C63-B773-433B-99F3-093C3D5F9EB7}" type="pres">
      <dgm:prSet presAssocID="{C5CA915C-F41B-424D-A40A-3820B8A56348}" presName="connTx" presStyleLbl="parChTrans1D2" presStyleIdx="1" presStyleCnt="3"/>
      <dgm:spPr/>
    </dgm:pt>
    <dgm:pt modelId="{5F1E20BE-EE2D-4B4B-9ACD-136BA4C00F44}" type="pres">
      <dgm:prSet presAssocID="{CDEBD68D-F269-44A6-BC56-0FEB691212A9}" presName="node" presStyleLbl="node1" presStyleIdx="1" presStyleCnt="3">
        <dgm:presLayoutVars>
          <dgm:bulletEnabled val="1"/>
        </dgm:presLayoutVars>
      </dgm:prSet>
      <dgm:spPr/>
    </dgm:pt>
    <dgm:pt modelId="{040EDA92-EB5A-4D43-8CEA-0F8F64D62BA0}" type="pres">
      <dgm:prSet presAssocID="{F5F58413-2177-4706-9A71-0C2ABF5BB6E2}" presName="Name9" presStyleLbl="parChTrans1D2" presStyleIdx="2" presStyleCnt="3"/>
      <dgm:spPr/>
    </dgm:pt>
    <dgm:pt modelId="{A8BFCBDC-EB54-4B5C-9700-8206B4ABB12B}" type="pres">
      <dgm:prSet presAssocID="{F5F58413-2177-4706-9A71-0C2ABF5BB6E2}" presName="connTx" presStyleLbl="parChTrans1D2" presStyleIdx="2" presStyleCnt="3"/>
      <dgm:spPr/>
    </dgm:pt>
    <dgm:pt modelId="{B30AA0F4-FDB4-4E8D-BF7E-6135096C5C7A}" type="pres">
      <dgm:prSet presAssocID="{431F5AAC-90D4-4431-AC9F-A7496233B548}" presName="node" presStyleLbl="node1" presStyleIdx="2" presStyleCnt="3">
        <dgm:presLayoutVars>
          <dgm:bulletEnabled val="1"/>
        </dgm:presLayoutVars>
      </dgm:prSet>
      <dgm:spPr/>
    </dgm:pt>
  </dgm:ptLst>
  <dgm:cxnLst>
    <dgm:cxn modelId="{1FE60F0F-02F4-41F7-A053-A6D68274C9E2}" type="presOf" srcId="{C5CA915C-F41B-424D-A40A-3820B8A56348}" destId="{5F165C63-B773-433B-99F3-093C3D5F9EB7}" srcOrd="1" destOrd="0" presId="urn:microsoft.com/office/officeart/2005/8/layout/radial1"/>
    <dgm:cxn modelId="{11865C12-25F4-45B4-8FD6-16AEC515E7F6}" type="presOf" srcId="{F5F58413-2177-4706-9A71-0C2ABF5BB6E2}" destId="{040EDA92-EB5A-4D43-8CEA-0F8F64D62BA0}" srcOrd="0" destOrd="0" presId="urn:microsoft.com/office/officeart/2005/8/layout/radial1"/>
    <dgm:cxn modelId="{2FDCC41D-8FB0-41CB-8099-84E135770A34}" type="presOf" srcId="{8A83C8C5-4D4D-4C75-AD44-F1910FE6D3DF}" destId="{98E21E51-84B6-4528-8C4E-38B6B8C892D8}" srcOrd="0" destOrd="0" presId="urn:microsoft.com/office/officeart/2005/8/layout/radial1"/>
    <dgm:cxn modelId="{743DA421-8F3F-44BE-BB21-01730E351A82}" srcId="{42171C2C-9E89-40F7-87FB-BF33855E8868}" destId="{6E316B5A-3E89-4270-BE25-701152D0DFA7}" srcOrd="0" destOrd="0" parTransId="{E24BDAF4-9F73-4D8A-81D8-ABECA04092A0}" sibTransId="{9519BA51-F252-4868-AF8F-875F56D07363}"/>
    <dgm:cxn modelId="{9227C02A-4ED0-4B79-B134-81F80C115AAB}" type="presOf" srcId="{F5F58413-2177-4706-9A71-0C2ABF5BB6E2}" destId="{A8BFCBDC-EB54-4B5C-9700-8206B4ABB12B}" srcOrd="1" destOrd="0" presId="urn:microsoft.com/office/officeart/2005/8/layout/radial1"/>
    <dgm:cxn modelId="{512A1061-4FC2-40A3-B5F9-DC036AB8CF3D}" type="presOf" srcId="{2A4C0417-E33B-42D7-8385-871AD13F95F8}" destId="{75101A3F-B491-4548-BA4B-D02AFEAD7108}" srcOrd="0" destOrd="0" presId="urn:microsoft.com/office/officeart/2005/8/layout/radial1"/>
    <dgm:cxn modelId="{7A756863-CB82-414B-A9D1-FE9F15013610}" srcId="{6E316B5A-3E89-4270-BE25-701152D0DFA7}" destId="{CDEBD68D-F269-44A6-BC56-0FEB691212A9}" srcOrd="1" destOrd="0" parTransId="{C5CA915C-F41B-424D-A40A-3820B8A56348}" sibTransId="{CF2996C1-97A4-4F91-AC09-FAFDE58AC207}"/>
    <dgm:cxn modelId="{54DB8B64-637F-402F-80F7-7012694D5557}" srcId="{6E316B5A-3E89-4270-BE25-701152D0DFA7}" destId="{431F5AAC-90D4-4431-AC9F-A7496233B548}" srcOrd="2" destOrd="0" parTransId="{F5F58413-2177-4706-9A71-0C2ABF5BB6E2}" sibTransId="{A61439FD-0355-4542-A87A-B05F621238AD}"/>
    <dgm:cxn modelId="{08C00C67-AE91-4935-BA76-B4F0BEAEDE5A}" srcId="{6E316B5A-3E89-4270-BE25-701152D0DFA7}" destId="{8A83C8C5-4D4D-4C75-AD44-F1910FE6D3DF}" srcOrd="0" destOrd="0" parTransId="{2A4C0417-E33B-42D7-8385-871AD13F95F8}" sibTransId="{1A8A78F8-213A-4C67-A20A-B7A22016A3D9}"/>
    <dgm:cxn modelId="{BE539751-55DF-446A-9886-D2661C370B31}" type="presOf" srcId="{C5CA915C-F41B-424D-A40A-3820B8A56348}" destId="{DB760490-63C3-4F49-9021-883B55465250}" srcOrd="0" destOrd="0" presId="urn:microsoft.com/office/officeart/2005/8/layout/radial1"/>
    <dgm:cxn modelId="{BC550E7F-4BB5-4719-9E49-2DD5B1FE00BC}" type="presOf" srcId="{CDEBD68D-F269-44A6-BC56-0FEB691212A9}" destId="{5F1E20BE-EE2D-4B4B-9ACD-136BA4C00F44}" srcOrd="0" destOrd="0" presId="urn:microsoft.com/office/officeart/2005/8/layout/radial1"/>
    <dgm:cxn modelId="{4D7F17B1-3E3B-4EC3-94C5-3FD5CEC82AA4}" type="presOf" srcId="{431F5AAC-90D4-4431-AC9F-A7496233B548}" destId="{B30AA0F4-FDB4-4E8D-BF7E-6135096C5C7A}" srcOrd="0" destOrd="0" presId="urn:microsoft.com/office/officeart/2005/8/layout/radial1"/>
    <dgm:cxn modelId="{93BA74B6-1D78-4BDD-8CEB-B64B818C6930}" type="presOf" srcId="{6E316B5A-3E89-4270-BE25-701152D0DFA7}" destId="{37E83076-CEF0-4E29-93CE-42CC33363EB3}" srcOrd="0" destOrd="0" presId="urn:microsoft.com/office/officeart/2005/8/layout/radial1"/>
    <dgm:cxn modelId="{C410A5D9-FD75-4F6D-94ED-424582687646}" type="presOf" srcId="{42171C2C-9E89-40F7-87FB-BF33855E8868}" destId="{BE37AF9F-10E6-44FE-B515-2C9FAACD8540}" srcOrd="0" destOrd="0" presId="urn:microsoft.com/office/officeart/2005/8/layout/radial1"/>
    <dgm:cxn modelId="{DFDA33F9-C2A0-4FE9-BD69-A6954FA1382F}" type="presOf" srcId="{2A4C0417-E33B-42D7-8385-871AD13F95F8}" destId="{11D74A3B-7DFD-4BED-99CF-467A7E3B6CB5}" srcOrd="1" destOrd="0" presId="urn:microsoft.com/office/officeart/2005/8/layout/radial1"/>
    <dgm:cxn modelId="{DD91FD7F-ECFE-4F8B-942C-B5A84C9C90C6}" type="presParOf" srcId="{BE37AF9F-10E6-44FE-B515-2C9FAACD8540}" destId="{37E83076-CEF0-4E29-93CE-42CC33363EB3}" srcOrd="0" destOrd="0" presId="urn:microsoft.com/office/officeart/2005/8/layout/radial1"/>
    <dgm:cxn modelId="{77BABF6E-8861-483F-93D6-5AB38B36E94C}" type="presParOf" srcId="{BE37AF9F-10E6-44FE-B515-2C9FAACD8540}" destId="{75101A3F-B491-4548-BA4B-D02AFEAD7108}" srcOrd="1" destOrd="0" presId="urn:microsoft.com/office/officeart/2005/8/layout/radial1"/>
    <dgm:cxn modelId="{444792F1-C27B-4664-9EA6-F06952088929}" type="presParOf" srcId="{75101A3F-B491-4548-BA4B-D02AFEAD7108}" destId="{11D74A3B-7DFD-4BED-99CF-467A7E3B6CB5}" srcOrd="0" destOrd="0" presId="urn:microsoft.com/office/officeart/2005/8/layout/radial1"/>
    <dgm:cxn modelId="{5076B01D-CB9E-44DC-8C21-00AA9A5612BE}" type="presParOf" srcId="{BE37AF9F-10E6-44FE-B515-2C9FAACD8540}" destId="{98E21E51-84B6-4528-8C4E-38B6B8C892D8}" srcOrd="2" destOrd="0" presId="urn:microsoft.com/office/officeart/2005/8/layout/radial1"/>
    <dgm:cxn modelId="{A1E58330-72B9-4F45-8BB9-50C9B9761ABD}" type="presParOf" srcId="{BE37AF9F-10E6-44FE-B515-2C9FAACD8540}" destId="{DB760490-63C3-4F49-9021-883B55465250}" srcOrd="3" destOrd="0" presId="urn:microsoft.com/office/officeart/2005/8/layout/radial1"/>
    <dgm:cxn modelId="{CFBE7F5C-09EA-4003-B5EC-D6352BDEEADB}" type="presParOf" srcId="{DB760490-63C3-4F49-9021-883B55465250}" destId="{5F165C63-B773-433B-99F3-093C3D5F9EB7}" srcOrd="0" destOrd="0" presId="urn:microsoft.com/office/officeart/2005/8/layout/radial1"/>
    <dgm:cxn modelId="{02596559-EC8B-4AB6-9A5F-97C661DD8599}" type="presParOf" srcId="{BE37AF9F-10E6-44FE-B515-2C9FAACD8540}" destId="{5F1E20BE-EE2D-4B4B-9ACD-136BA4C00F44}" srcOrd="4" destOrd="0" presId="urn:microsoft.com/office/officeart/2005/8/layout/radial1"/>
    <dgm:cxn modelId="{BDC68756-3ACC-46CF-8512-BAAEDE63452F}" type="presParOf" srcId="{BE37AF9F-10E6-44FE-B515-2C9FAACD8540}" destId="{040EDA92-EB5A-4D43-8CEA-0F8F64D62BA0}" srcOrd="5" destOrd="0" presId="urn:microsoft.com/office/officeart/2005/8/layout/radial1"/>
    <dgm:cxn modelId="{16B8999C-DA92-4AAA-966D-968CA2C3BFF9}" type="presParOf" srcId="{040EDA92-EB5A-4D43-8CEA-0F8F64D62BA0}" destId="{A8BFCBDC-EB54-4B5C-9700-8206B4ABB12B}" srcOrd="0" destOrd="0" presId="urn:microsoft.com/office/officeart/2005/8/layout/radial1"/>
    <dgm:cxn modelId="{8705F6A1-C245-453F-A8BA-817B51E19F33}" type="presParOf" srcId="{BE37AF9F-10E6-44FE-B515-2C9FAACD8540}" destId="{B30AA0F4-FDB4-4E8D-BF7E-6135096C5C7A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171C2C-9E89-40F7-87FB-BF33855E8868}" type="doc">
      <dgm:prSet loTypeId="urn:microsoft.com/office/officeart/2005/8/layout/radial1" loCatId="cycle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37AF9F-10E6-44FE-B515-2C9FAACD8540}" type="pres">
      <dgm:prSet presAssocID="{42171C2C-9E89-40F7-87FB-BF33855E886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</dgm:ptLst>
  <dgm:cxnLst>
    <dgm:cxn modelId="{C410A5D9-FD75-4F6D-94ED-424582687646}" type="presOf" srcId="{42171C2C-9E89-40F7-87FB-BF33855E8868}" destId="{BE37AF9F-10E6-44FE-B515-2C9FAACD8540}" srcOrd="0" destOrd="0" presId="urn:microsoft.com/office/officeart/2005/8/layout/radial1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861BE8-964E-4DF7-9CAF-9277758F992D}" type="doc">
      <dgm:prSet loTypeId="urn:microsoft.com/office/officeart/2005/8/layout/arrow6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4DDF0-176A-4F57-8103-D008273A3298}">
      <dgm:prSet phldrT="[Text]"/>
      <dgm:spPr/>
      <dgm:t>
        <a:bodyPr/>
        <a:lstStyle/>
        <a:p>
          <a:r>
            <a:rPr lang="tr-TR" dirty="0"/>
            <a:t>Adhoc</a:t>
          </a:r>
          <a:endParaRPr lang="en-US" dirty="0"/>
        </a:p>
      </dgm:t>
    </dgm:pt>
    <dgm:pt modelId="{C443B6FE-164D-4B28-A44C-00E68FE02271}" type="parTrans" cxnId="{7ADA9D02-FB6C-42EA-B3B0-7F4AEB785915}">
      <dgm:prSet/>
      <dgm:spPr/>
      <dgm:t>
        <a:bodyPr/>
        <a:lstStyle/>
        <a:p>
          <a:endParaRPr lang="en-US"/>
        </a:p>
      </dgm:t>
    </dgm:pt>
    <dgm:pt modelId="{FB49936C-4B16-46DE-B69F-34BEDB4B7A03}" type="sibTrans" cxnId="{7ADA9D02-FB6C-42EA-B3B0-7F4AEB785915}">
      <dgm:prSet/>
      <dgm:spPr/>
      <dgm:t>
        <a:bodyPr/>
        <a:lstStyle/>
        <a:p>
          <a:endParaRPr lang="en-US"/>
        </a:p>
      </dgm:t>
    </dgm:pt>
    <dgm:pt modelId="{D929E701-B236-4105-8836-6FF4571DFD57}">
      <dgm:prSet phldrT="[Text]"/>
      <dgm:spPr/>
      <dgm:t>
        <a:bodyPr/>
        <a:lstStyle/>
        <a:p>
          <a:r>
            <a:rPr lang="tr-TR" dirty="0"/>
            <a:t>RTOS</a:t>
          </a:r>
          <a:endParaRPr lang="en-US" dirty="0"/>
        </a:p>
      </dgm:t>
    </dgm:pt>
    <dgm:pt modelId="{AAE1DD32-9C05-40CC-A7B5-E5BD9E42D495}" type="parTrans" cxnId="{ABB6FB13-2001-4766-AA8F-939207DEEBCA}">
      <dgm:prSet/>
      <dgm:spPr/>
      <dgm:t>
        <a:bodyPr/>
        <a:lstStyle/>
        <a:p>
          <a:endParaRPr lang="en-US"/>
        </a:p>
      </dgm:t>
    </dgm:pt>
    <dgm:pt modelId="{210763F0-A8C0-4CCE-BF0D-72EA486D4B58}" type="sibTrans" cxnId="{ABB6FB13-2001-4766-AA8F-939207DEEBCA}">
      <dgm:prSet/>
      <dgm:spPr/>
      <dgm:t>
        <a:bodyPr/>
        <a:lstStyle/>
        <a:p>
          <a:endParaRPr lang="en-US"/>
        </a:p>
      </dgm:t>
    </dgm:pt>
    <dgm:pt modelId="{72FF4AD5-6CA0-4D31-BCE5-6FBD797AE889}" type="pres">
      <dgm:prSet presAssocID="{E9861BE8-964E-4DF7-9CAF-9277758F992D}" presName="compositeShape" presStyleCnt="0">
        <dgm:presLayoutVars>
          <dgm:chMax val="2"/>
          <dgm:dir/>
          <dgm:resizeHandles val="exact"/>
        </dgm:presLayoutVars>
      </dgm:prSet>
      <dgm:spPr/>
    </dgm:pt>
    <dgm:pt modelId="{F5B7F182-C592-406E-9575-EA5EAD73F1D4}" type="pres">
      <dgm:prSet presAssocID="{E9861BE8-964E-4DF7-9CAF-9277758F992D}" presName="ribbon" presStyleLbl="node1" presStyleIdx="0" presStyleCnt="1"/>
      <dgm:spPr/>
    </dgm:pt>
    <dgm:pt modelId="{4A90D141-F8B7-4143-90C9-8213576BD9D2}" type="pres">
      <dgm:prSet presAssocID="{E9861BE8-964E-4DF7-9CAF-9277758F992D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01D9F03-0CB9-43DF-B0FF-B78662732655}" type="pres">
      <dgm:prSet presAssocID="{E9861BE8-964E-4DF7-9CAF-9277758F992D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ADA9D02-FB6C-42EA-B3B0-7F4AEB785915}" srcId="{E9861BE8-964E-4DF7-9CAF-9277758F992D}" destId="{6D84DDF0-176A-4F57-8103-D008273A3298}" srcOrd="0" destOrd="0" parTransId="{C443B6FE-164D-4B28-A44C-00E68FE02271}" sibTransId="{FB49936C-4B16-46DE-B69F-34BEDB4B7A03}"/>
    <dgm:cxn modelId="{7FF7D70A-BA2C-414E-9BB9-D449BBD89FDF}" type="presOf" srcId="{D929E701-B236-4105-8836-6FF4571DFD57}" destId="{F01D9F03-0CB9-43DF-B0FF-B78662732655}" srcOrd="0" destOrd="0" presId="urn:microsoft.com/office/officeart/2005/8/layout/arrow6"/>
    <dgm:cxn modelId="{ABB6FB13-2001-4766-AA8F-939207DEEBCA}" srcId="{E9861BE8-964E-4DF7-9CAF-9277758F992D}" destId="{D929E701-B236-4105-8836-6FF4571DFD57}" srcOrd="1" destOrd="0" parTransId="{AAE1DD32-9C05-40CC-A7B5-E5BD9E42D495}" sibTransId="{210763F0-A8C0-4CCE-BF0D-72EA486D4B58}"/>
    <dgm:cxn modelId="{A70681B8-31A5-4C0A-B8F3-EC5A71823DA1}" type="presOf" srcId="{6D84DDF0-176A-4F57-8103-D008273A3298}" destId="{4A90D141-F8B7-4143-90C9-8213576BD9D2}" srcOrd="0" destOrd="0" presId="urn:microsoft.com/office/officeart/2005/8/layout/arrow6"/>
    <dgm:cxn modelId="{F0A3B8CB-ECC7-4DB3-A279-16A0772B6580}" type="presOf" srcId="{E9861BE8-964E-4DF7-9CAF-9277758F992D}" destId="{72FF4AD5-6CA0-4D31-BCE5-6FBD797AE889}" srcOrd="0" destOrd="0" presId="urn:microsoft.com/office/officeart/2005/8/layout/arrow6"/>
    <dgm:cxn modelId="{84E5AA03-61A0-4D98-BBA2-58187E48D14C}" type="presParOf" srcId="{72FF4AD5-6CA0-4D31-BCE5-6FBD797AE889}" destId="{F5B7F182-C592-406E-9575-EA5EAD73F1D4}" srcOrd="0" destOrd="0" presId="urn:microsoft.com/office/officeart/2005/8/layout/arrow6"/>
    <dgm:cxn modelId="{286BDFBD-3769-4FFF-9E7C-B8C4F3469A12}" type="presParOf" srcId="{72FF4AD5-6CA0-4D31-BCE5-6FBD797AE889}" destId="{4A90D141-F8B7-4143-90C9-8213576BD9D2}" srcOrd="1" destOrd="0" presId="urn:microsoft.com/office/officeart/2005/8/layout/arrow6"/>
    <dgm:cxn modelId="{96276173-2D55-4A57-954B-719A04392E21}" type="presParOf" srcId="{72FF4AD5-6CA0-4D31-BCE5-6FBD797AE889}" destId="{F01D9F03-0CB9-43DF-B0FF-B78662732655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8C1C24-D3DB-46F3-9E46-E3F4256148AC}" type="doc">
      <dgm:prSet loTypeId="urn:microsoft.com/office/officeart/2005/8/layout/StepDownProcess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6678BA-F9DA-4F45-951A-D419742859CB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7000" r="-7000"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3477A56C-919E-417E-AD4D-C919ACFE9292}" type="parTrans" cxnId="{69F73D93-8098-44A6-95EA-7E645195E908}">
      <dgm:prSet/>
      <dgm:spPr/>
      <dgm:t>
        <a:bodyPr/>
        <a:lstStyle/>
        <a:p>
          <a:endParaRPr lang="en-US"/>
        </a:p>
      </dgm:t>
    </dgm:pt>
    <dgm:pt modelId="{A944BABB-A347-4426-BE0D-854E3C9D1D6E}" type="sibTrans" cxnId="{69F73D93-8098-44A6-95EA-7E645195E908}">
      <dgm:prSet/>
      <dgm:spPr/>
      <dgm:t>
        <a:bodyPr/>
        <a:lstStyle/>
        <a:p>
          <a:endParaRPr lang="en-US"/>
        </a:p>
      </dgm:t>
    </dgm:pt>
    <dgm:pt modelId="{53119647-D170-4C16-987A-06F1AFA4F22D}">
      <dgm:prSet phldrT="[Text]"/>
      <dgm:spPr/>
      <dgm:t>
        <a:bodyPr/>
        <a:lstStyle/>
        <a:p>
          <a:r>
            <a:rPr lang="tr-TR" dirty="0"/>
            <a:t>Generator</a:t>
          </a:r>
          <a:endParaRPr lang="en-US" dirty="0"/>
        </a:p>
      </dgm:t>
    </dgm:pt>
    <dgm:pt modelId="{E08116F9-429B-49EE-B1E8-16FBDEC1615D}" type="parTrans" cxnId="{19BF6FEC-80D2-40A7-95A2-71DBC235052D}">
      <dgm:prSet/>
      <dgm:spPr/>
      <dgm:t>
        <a:bodyPr/>
        <a:lstStyle/>
        <a:p>
          <a:endParaRPr lang="en-US"/>
        </a:p>
      </dgm:t>
    </dgm:pt>
    <dgm:pt modelId="{3317E7F1-E3C6-40C1-AB41-D2FB3755AD88}" type="sibTrans" cxnId="{19BF6FEC-80D2-40A7-95A2-71DBC235052D}">
      <dgm:prSet/>
      <dgm:spPr/>
      <dgm:t>
        <a:bodyPr/>
        <a:lstStyle/>
        <a:p>
          <a:endParaRPr lang="en-US"/>
        </a:p>
      </dgm:t>
    </dgm:pt>
    <dgm:pt modelId="{C881C4D6-053B-4D6C-ADA4-47D608B7F603}">
      <dgm:prSet phldrT="[Text]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8DCA2E3E-198D-4DBC-A429-B59B74BDD607}" type="parTrans" cxnId="{58B35944-410E-4AAE-9A7B-74DDF807749A}">
      <dgm:prSet/>
      <dgm:spPr/>
      <dgm:t>
        <a:bodyPr/>
        <a:lstStyle/>
        <a:p>
          <a:endParaRPr lang="en-US"/>
        </a:p>
      </dgm:t>
    </dgm:pt>
    <dgm:pt modelId="{855CD9BE-F2EC-4F36-87EE-E7A7DE6A45D4}" type="sibTrans" cxnId="{58B35944-410E-4AAE-9A7B-74DDF807749A}">
      <dgm:prSet/>
      <dgm:spPr/>
      <dgm:t>
        <a:bodyPr/>
        <a:lstStyle/>
        <a:p>
          <a:endParaRPr lang="en-US"/>
        </a:p>
      </dgm:t>
    </dgm:pt>
    <dgm:pt modelId="{0AC4BB9D-1984-451A-BDB6-FF185A9171D4}">
      <dgm:prSet phldrT="[Text]"/>
      <dgm:spPr/>
      <dgm:t>
        <a:bodyPr/>
        <a:lstStyle/>
        <a:p>
          <a:r>
            <a:rPr lang="tr-TR" dirty="0"/>
            <a:t>Actuator</a:t>
          </a:r>
          <a:endParaRPr lang="en-US" dirty="0"/>
        </a:p>
      </dgm:t>
    </dgm:pt>
    <dgm:pt modelId="{3B8AC69A-931E-4E29-9BBB-9591AAD875BE}" type="parTrans" cxnId="{23F3D0E3-5E56-4C47-AA2A-912D5B5C8BF2}">
      <dgm:prSet/>
      <dgm:spPr/>
      <dgm:t>
        <a:bodyPr/>
        <a:lstStyle/>
        <a:p>
          <a:endParaRPr lang="en-US"/>
        </a:p>
      </dgm:t>
    </dgm:pt>
    <dgm:pt modelId="{7589683C-B768-42EC-8EA5-2793ABC7823F}" type="sibTrans" cxnId="{23F3D0E3-5E56-4C47-AA2A-912D5B5C8BF2}">
      <dgm:prSet/>
      <dgm:spPr/>
      <dgm:t>
        <a:bodyPr/>
        <a:lstStyle/>
        <a:p>
          <a:endParaRPr lang="en-US"/>
        </a:p>
      </dgm:t>
    </dgm:pt>
    <dgm:pt modelId="{5B4084AD-F64C-48FB-9D9C-D66B9FE701C3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24000" r="-24000"/>
          </a:stretch>
        </a:blipFill>
      </dgm:spPr>
      <dgm:t>
        <a:bodyPr/>
        <a:lstStyle/>
        <a:p>
          <a:r>
            <a:rPr lang="tr-TR" dirty="0"/>
            <a:t> </a:t>
          </a:r>
          <a:endParaRPr lang="en-US" dirty="0"/>
        </a:p>
      </dgm:t>
    </dgm:pt>
    <dgm:pt modelId="{192DCD5D-6255-4931-B2C0-89C7988C421E}" type="parTrans" cxnId="{6793E934-4D21-46C6-94FC-9BAB5B6C36AF}">
      <dgm:prSet/>
      <dgm:spPr/>
      <dgm:t>
        <a:bodyPr/>
        <a:lstStyle/>
        <a:p>
          <a:endParaRPr lang="en-US"/>
        </a:p>
      </dgm:t>
    </dgm:pt>
    <dgm:pt modelId="{7C3F142D-50B5-41E9-9739-B26E75CAED55}" type="sibTrans" cxnId="{6793E934-4D21-46C6-94FC-9BAB5B6C36AF}">
      <dgm:prSet/>
      <dgm:spPr/>
      <dgm:t>
        <a:bodyPr/>
        <a:lstStyle/>
        <a:p>
          <a:endParaRPr lang="en-US"/>
        </a:p>
      </dgm:t>
    </dgm:pt>
    <dgm:pt modelId="{85EF16E2-E632-42BA-AFDC-98A47F327A6D}">
      <dgm:prSet phldrT="[Text]"/>
      <dgm:spPr/>
      <dgm:t>
        <a:bodyPr/>
        <a:lstStyle/>
        <a:p>
          <a:r>
            <a:rPr lang="tr-TR" dirty="0"/>
            <a:t>Detector</a:t>
          </a:r>
          <a:endParaRPr lang="en-US" dirty="0"/>
        </a:p>
      </dgm:t>
    </dgm:pt>
    <dgm:pt modelId="{192B42D7-C152-4EB6-95C8-E3D1D2581620}" type="parTrans" cxnId="{46B7BC8B-3467-47B3-A9E7-F571BD5FBD32}">
      <dgm:prSet/>
      <dgm:spPr/>
      <dgm:t>
        <a:bodyPr/>
        <a:lstStyle/>
        <a:p>
          <a:endParaRPr lang="en-US"/>
        </a:p>
      </dgm:t>
    </dgm:pt>
    <dgm:pt modelId="{8BF3D2C4-E0F7-4784-93E6-C6E0A4E1DB15}" type="sibTrans" cxnId="{46B7BC8B-3467-47B3-A9E7-F571BD5FBD32}">
      <dgm:prSet/>
      <dgm:spPr/>
      <dgm:t>
        <a:bodyPr/>
        <a:lstStyle/>
        <a:p>
          <a:endParaRPr lang="en-US"/>
        </a:p>
      </dgm:t>
    </dgm:pt>
    <dgm:pt modelId="{46503CC3-E8AA-40CF-AD25-DE6FBCFBFA98}" type="pres">
      <dgm:prSet presAssocID="{C48C1C24-D3DB-46F3-9E46-E3F4256148AC}" presName="rootnode" presStyleCnt="0">
        <dgm:presLayoutVars>
          <dgm:chMax/>
          <dgm:chPref/>
          <dgm:dir/>
          <dgm:animLvl val="lvl"/>
        </dgm:presLayoutVars>
      </dgm:prSet>
      <dgm:spPr/>
    </dgm:pt>
    <dgm:pt modelId="{DAC64B7B-BBDC-4AD8-8D90-4DDE13081307}" type="pres">
      <dgm:prSet presAssocID="{D36678BA-F9DA-4F45-951A-D419742859CB}" presName="composite" presStyleCnt="0"/>
      <dgm:spPr/>
    </dgm:pt>
    <dgm:pt modelId="{8C8BC1D0-B252-410A-8C41-267A4E715A2D}" type="pres">
      <dgm:prSet presAssocID="{D36678BA-F9DA-4F45-951A-D419742859CB}" presName="bentUpArrow1" presStyleLbl="alignImgPlace1" presStyleIdx="0" presStyleCnt="2"/>
      <dgm:spPr/>
    </dgm:pt>
    <dgm:pt modelId="{B3DC1A4B-FCAC-43F3-9D36-6B5BFBF7E4DC}" type="pres">
      <dgm:prSet presAssocID="{D36678BA-F9DA-4F45-951A-D419742859CB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443F5A5-4911-4E2F-8D67-3A287C2F095C}" type="pres">
      <dgm:prSet presAssocID="{D36678BA-F9DA-4F45-951A-D419742859CB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E7A45DB-6CB7-48B4-86B2-42E0E2FED5A5}" type="pres">
      <dgm:prSet presAssocID="{A944BABB-A347-4426-BE0D-854E3C9D1D6E}" presName="sibTrans" presStyleCnt="0"/>
      <dgm:spPr/>
    </dgm:pt>
    <dgm:pt modelId="{9004AA74-F3F7-46DC-8147-2857592E36C2}" type="pres">
      <dgm:prSet presAssocID="{C881C4D6-053B-4D6C-ADA4-47D608B7F603}" presName="composite" presStyleCnt="0"/>
      <dgm:spPr/>
    </dgm:pt>
    <dgm:pt modelId="{635AE08D-B3D3-438F-AA14-B55135B13765}" type="pres">
      <dgm:prSet presAssocID="{C881C4D6-053B-4D6C-ADA4-47D608B7F603}" presName="bentUpArrow1" presStyleLbl="alignImgPlace1" presStyleIdx="1" presStyleCnt="2"/>
      <dgm:spPr/>
    </dgm:pt>
    <dgm:pt modelId="{F9EB077C-BAFB-4ED1-98D5-EF74239D17BF}" type="pres">
      <dgm:prSet presAssocID="{C881C4D6-053B-4D6C-ADA4-47D608B7F60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ED0DC1D-8674-4570-92E5-004C20D5F4F2}" type="pres">
      <dgm:prSet presAssocID="{C881C4D6-053B-4D6C-ADA4-47D608B7F60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3490B-6820-4019-B8D5-6C91361D914C}" type="pres">
      <dgm:prSet presAssocID="{855CD9BE-F2EC-4F36-87EE-E7A7DE6A45D4}" presName="sibTrans" presStyleCnt="0"/>
      <dgm:spPr/>
    </dgm:pt>
    <dgm:pt modelId="{12CF69CA-E3D4-4D2F-98D1-6A53EA39FF98}" type="pres">
      <dgm:prSet presAssocID="{5B4084AD-F64C-48FB-9D9C-D66B9FE701C3}" presName="composite" presStyleCnt="0"/>
      <dgm:spPr/>
    </dgm:pt>
    <dgm:pt modelId="{B5A70EDD-598A-4376-8770-1F923429452B}" type="pres">
      <dgm:prSet presAssocID="{5B4084AD-F64C-48FB-9D9C-D66B9FE701C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DC344CDC-1FA6-4A42-9F37-6C939C31FD3B}" type="pres">
      <dgm:prSet presAssocID="{5B4084AD-F64C-48FB-9D9C-D66B9FE701C3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793E934-4D21-46C6-94FC-9BAB5B6C36AF}" srcId="{C48C1C24-D3DB-46F3-9E46-E3F4256148AC}" destId="{5B4084AD-F64C-48FB-9D9C-D66B9FE701C3}" srcOrd="2" destOrd="0" parTransId="{192DCD5D-6255-4931-B2C0-89C7988C421E}" sibTransId="{7C3F142D-50B5-41E9-9739-B26E75CAED55}"/>
    <dgm:cxn modelId="{E3FBD53B-D132-476E-87C5-71859670901A}" type="presOf" srcId="{53119647-D170-4C16-987A-06F1AFA4F22D}" destId="{2443F5A5-4911-4E2F-8D67-3A287C2F095C}" srcOrd="0" destOrd="0" presId="urn:microsoft.com/office/officeart/2005/8/layout/StepDownProcess"/>
    <dgm:cxn modelId="{9160965B-30EB-467C-80E3-8BF9653A84C9}" type="presOf" srcId="{C48C1C24-D3DB-46F3-9E46-E3F4256148AC}" destId="{46503CC3-E8AA-40CF-AD25-DE6FBCFBFA98}" srcOrd="0" destOrd="0" presId="urn:microsoft.com/office/officeart/2005/8/layout/StepDownProcess"/>
    <dgm:cxn modelId="{4CC9075F-0DEA-487C-BA62-FB1538DE54C3}" type="presOf" srcId="{C881C4D6-053B-4D6C-ADA4-47D608B7F603}" destId="{F9EB077C-BAFB-4ED1-98D5-EF74239D17BF}" srcOrd="0" destOrd="0" presId="urn:microsoft.com/office/officeart/2005/8/layout/StepDownProcess"/>
    <dgm:cxn modelId="{58B35944-410E-4AAE-9A7B-74DDF807749A}" srcId="{C48C1C24-D3DB-46F3-9E46-E3F4256148AC}" destId="{C881C4D6-053B-4D6C-ADA4-47D608B7F603}" srcOrd="1" destOrd="0" parTransId="{8DCA2E3E-198D-4DBC-A429-B59B74BDD607}" sibTransId="{855CD9BE-F2EC-4F36-87EE-E7A7DE6A45D4}"/>
    <dgm:cxn modelId="{A680A567-8FEF-4FC0-BEC9-5DBC63523619}" type="presOf" srcId="{0AC4BB9D-1984-451A-BDB6-FF185A9171D4}" destId="{AED0DC1D-8674-4570-92E5-004C20D5F4F2}" srcOrd="0" destOrd="0" presId="urn:microsoft.com/office/officeart/2005/8/layout/StepDownProcess"/>
    <dgm:cxn modelId="{02F81E70-20CA-4181-A49B-2F38DA9522BD}" type="presOf" srcId="{D36678BA-F9DA-4F45-951A-D419742859CB}" destId="{B3DC1A4B-FCAC-43F3-9D36-6B5BFBF7E4DC}" srcOrd="0" destOrd="0" presId="urn:microsoft.com/office/officeart/2005/8/layout/StepDownProcess"/>
    <dgm:cxn modelId="{46B7BC8B-3467-47B3-A9E7-F571BD5FBD32}" srcId="{5B4084AD-F64C-48FB-9D9C-D66B9FE701C3}" destId="{85EF16E2-E632-42BA-AFDC-98A47F327A6D}" srcOrd="0" destOrd="0" parTransId="{192B42D7-C152-4EB6-95C8-E3D1D2581620}" sibTransId="{8BF3D2C4-E0F7-4784-93E6-C6E0A4E1DB15}"/>
    <dgm:cxn modelId="{69F73D93-8098-44A6-95EA-7E645195E908}" srcId="{C48C1C24-D3DB-46F3-9E46-E3F4256148AC}" destId="{D36678BA-F9DA-4F45-951A-D419742859CB}" srcOrd="0" destOrd="0" parTransId="{3477A56C-919E-417E-AD4D-C919ACFE9292}" sibTransId="{A944BABB-A347-4426-BE0D-854E3C9D1D6E}"/>
    <dgm:cxn modelId="{A88F7AD5-7290-45BF-A006-8928FCE5FC29}" type="presOf" srcId="{5B4084AD-F64C-48FB-9D9C-D66B9FE701C3}" destId="{B5A70EDD-598A-4376-8770-1F923429452B}" srcOrd="0" destOrd="0" presId="urn:microsoft.com/office/officeart/2005/8/layout/StepDownProcess"/>
    <dgm:cxn modelId="{23F3D0E3-5E56-4C47-AA2A-912D5B5C8BF2}" srcId="{C881C4D6-053B-4D6C-ADA4-47D608B7F603}" destId="{0AC4BB9D-1984-451A-BDB6-FF185A9171D4}" srcOrd="0" destOrd="0" parTransId="{3B8AC69A-931E-4E29-9BBB-9591AAD875BE}" sibTransId="{7589683C-B768-42EC-8EA5-2793ABC7823F}"/>
    <dgm:cxn modelId="{19BF6FEC-80D2-40A7-95A2-71DBC235052D}" srcId="{D36678BA-F9DA-4F45-951A-D419742859CB}" destId="{53119647-D170-4C16-987A-06F1AFA4F22D}" srcOrd="0" destOrd="0" parTransId="{E08116F9-429B-49EE-B1E8-16FBDEC1615D}" sibTransId="{3317E7F1-E3C6-40C1-AB41-D2FB3755AD88}"/>
    <dgm:cxn modelId="{804D1FF7-BEA7-46DA-9ACA-03465331246A}" type="presOf" srcId="{85EF16E2-E632-42BA-AFDC-98A47F327A6D}" destId="{DC344CDC-1FA6-4A42-9F37-6C939C31FD3B}" srcOrd="0" destOrd="0" presId="urn:microsoft.com/office/officeart/2005/8/layout/StepDownProcess"/>
    <dgm:cxn modelId="{C6FBDB41-36AA-452C-A107-13DA9AD57AFD}" type="presParOf" srcId="{46503CC3-E8AA-40CF-AD25-DE6FBCFBFA98}" destId="{DAC64B7B-BBDC-4AD8-8D90-4DDE13081307}" srcOrd="0" destOrd="0" presId="urn:microsoft.com/office/officeart/2005/8/layout/StepDownProcess"/>
    <dgm:cxn modelId="{3A73A73D-CCD2-4524-9820-AECC0E5B6A2A}" type="presParOf" srcId="{DAC64B7B-BBDC-4AD8-8D90-4DDE13081307}" destId="{8C8BC1D0-B252-410A-8C41-267A4E715A2D}" srcOrd="0" destOrd="0" presId="urn:microsoft.com/office/officeart/2005/8/layout/StepDownProcess"/>
    <dgm:cxn modelId="{DC2037A3-6A5B-43E1-AC73-365D9B669D38}" type="presParOf" srcId="{DAC64B7B-BBDC-4AD8-8D90-4DDE13081307}" destId="{B3DC1A4B-FCAC-43F3-9D36-6B5BFBF7E4DC}" srcOrd="1" destOrd="0" presId="urn:microsoft.com/office/officeart/2005/8/layout/StepDownProcess"/>
    <dgm:cxn modelId="{288899A3-86EC-4310-AF14-B7E824939BCD}" type="presParOf" srcId="{DAC64B7B-BBDC-4AD8-8D90-4DDE13081307}" destId="{2443F5A5-4911-4E2F-8D67-3A287C2F095C}" srcOrd="2" destOrd="0" presId="urn:microsoft.com/office/officeart/2005/8/layout/StepDownProcess"/>
    <dgm:cxn modelId="{D3434EA8-0A37-40ED-A525-9CB671A60552}" type="presParOf" srcId="{46503CC3-E8AA-40CF-AD25-DE6FBCFBFA98}" destId="{5E7A45DB-6CB7-48B4-86B2-42E0E2FED5A5}" srcOrd="1" destOrd="0" presId="urn:microsoft.com/office/officeart/2005/8/layout/StepDownProcess"/>
    <dgm:cxn modelId="{B84DD905-BC3E-4AE9-BF92-983F9AC603D7}" type="presParOf" srcId="{46503CC3-E8AA-40CF-AD25-DE6FBCFBFA98}" destId="{9004AA74-F3F7-46DC-8147-2857592E36C2}" srcOrd="2" destOrd="0" presId="urn:microsoft.com/office/officeart/2005/8/layout/StepDownProcess"/>
    <dgm:cxn modelId="{D2098C78-03F7-498D-9852-47B87749B9FE}" type="presParOf" srcId="{9004AA74-F3F7-46DC-8147-2857592E36C2}" destId="{635AE08D-B3D3-438F-AA14-B55135B13765}" srcOrd="0" destOrd="0" presId="urn:microsoft.com/office/officeart/2005/8/layout/StepDownProcess"/>
    <dgm:cxn modelId="{43CE2FFA-5A43-4D0E-8B1B-FD891314E401}" type="presParOf" srcId="{9004AA74-F3F7-46DC-8147-2857592E36C2}" destId="{F9EB077C-BAFB-4ED1-98D5-EF74239D17BF}" srcOrd="1" destOrd="0" presId="urn:microsoft.com/office/officeart/2005/8/layout/StepDownProcess"/>
    <dgm:cxn modelId="{79F022E4-B90F-4A0B-883B-7E5B070C51C7}" type="presParOf" srcId="{9004AA74-F3F7-46DC-8147-2857592E36C2}" destId="{AED0DC1D-8674-4570-92E5-004C20D5F4F2}" srcOrd="2" destOrd="0" presId="urn:microsoft.com/office/officeart/2005/8/layout/StepDownProcess"/>
    <dgm:cxn modelId="{5492C3B9-9797-4BCA-B0DD-3C294569796A}" type="presParOf" srcId="{46503CC3-E8AA-40CF-AD25-DE6FBCFBFA98}" destId="{CCA3490B-6820-4019-B8D5-6C91361D914C}" srcOrd="3" destOrd="0" presId="urn:microsoft.com/office/officeart/2005/8/layout/StepDownProcess"/>
    <dgm:cxn modelId="{46087E9F-112C-46A4-B91D-4A8A7895FE4D}" type="presParOf" srcId="{46503CC3-E8AA-40CF-AD25-DE6FBCFBFA98}" destId="{12CF69CA-E3D4-4D2F-98D1-6A53EA39FF98}" srcOrd="4" destOrd="0" presId="urn:microsoft.com/office/officeart/2005/8/layout/StepDownProcess"/>
    <dgm:cxn modelId="{002CEE6D-CD0B-4A4C-AA65-25A6DED25404}" type="presParOf" srcId="{12CF69CA-E3D4-4D2F-98D1-6A53EA39FF98}" destId="{B5A70EDD-598A-4376-8770-1F923429452B}" srcOrd="0" destOrd="0" presId="urn:microsoft.com/office/officeart/2005/8/layout/StepDownProcess"/>
    <dgm:cxn modelId="{1D617A2C-F8B0-4AB7-ACFA-FA5AD2475558}" type="presParOf" srcId="{12CF69CA-E3D4-4D2F-98D1-6A53EA39FF98}" destId="{DC344CDC-1FA6-4A42-9F37-6C939C31FD3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252092-53C0-41B1-9ECD-64E8CEA043FE}" type="doc">
      <dgm:prSet loTypeId="urn:microsoft.com/office/officeart/2005/8/layout/cycle2" loCatId="cycle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040A442-E7EE-4B5A-9F57-0D4D1DCDC287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F79F977E-8C24-44F5-ABD6-ECE3947E59A5}" type="parTrans" cxnId="{7C83B0C4-0794-44FB-89B7-E2DBD8724A73}">
      <dgm:prSet/>
      <dgm:spPr/>
      <dgm:t>
        <a:bodyPr/>
        <a:lstStyle/>
        <a:p>
          <a:endParaRPr lang="en-US"/>
        </a:p>
      </dgm:t>
    </dgm:pt>
    <dgm:pt modelId="{49A2F516-AAFE-4905-89AA-868D26201DB8}" type="sibTrans" cxnId="{7C83B0C4-0794-44FB-89B7-E2DBD8724A73}">
      <dgm:prSet/>
      <dgm:spPr/>
      <dgm:t>
        <a:bodyPr/>
        <a:lstStyle/>
        <a:p>
          <a:endParaRPr lang="en-US"/>
        </a:p>
      </dgm:t>
    </dgm:pt>
    <dgm:pt modelId="{C8D99CC1-818E-41D2-91A6-E4F551E4B0A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B282496-D252-4CB1-B2AE-6ABD90931018}" type="parTrans" cxnId="{AEACC23E-A189-4DF0-B314-FD4958554CAB}">
      <dgm:prSet/>
      <dgm:spPr/>
      <dgm:t>
        <a:bodyPr/>
        <a:lstStyle/>
        <a:p>
          <a:endParaRPr lang="en-US"/>
        </a:p>
      </dgm:t>
    </dgm:pt>
    <dgm:pt modelId="{646DA775-4313-4F9F-B260-A7371826C7B2}" type="sibTrans" cxnId="{AEACC23E-A189-4DF0-B314-FD4958554CAB}">
      <dgm:prSet/>
      <dgm:spPr/>
      <dgm:t>
        <a:bodyPr/>
        <a:lstStyle/>
        <a:p>
          <a:endParaRPr lang="en-US"/>
        </a:p>
      </dgm:t>
    </dgm:pt>
    <dgm:pt modelId="{6C3BD9FB-5AE6-48E0-B9E0-F5A4802D88E6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C241D91-FF38-4BCA-A9EF-2F0F57420399}" type="parTrans" cxnId="{F422B2B8-4A28-4337-9869-2119BC0A630C}">
      <dgm:prSet/>
      <dgm:spPr/>
      <dgm:t>
        <a:bodyPr/>
        <a:lstStyle/>
        <a:p>
          <a:endParaRPr lang="en-US"/>
        </a:p>
      </dgm:t>
    </dgm:pt>
    <dgm:pt modelId="{268E5033-4F2B-4ED5-948D-F81E7A37268B}" type="sibTrans" cxnId="{F422B2B8-4A28-4337-9869-2119BC0A630C}">
      <dgm:prSet/>
      <dgm:spPr/>
      <dgm:t>
        <a:bodyPr/>
        <a:lstStyle/>
        <a:p>
          <a:endParaRPr lang="en-US"/>
        </a:p>
      </dgm:t>
    </dgm:pt>
    <dgm:pt modelId="{4F511AFF-11B4-4470-A67A-4B350E8DD66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A81CA97-5954-4C3D-AD67-3EAAB9CCC847}" type="parTrans" cxnId="{FE346B73-EC2E-4DFA-B4D2-9DE1E7DCD02A}">
      <dgm:prSet/>
      <dgm:spPr/>
      <dgm:t>
        <a:bodyPr/>
        <a:lstStyle/>
        <a:p>
          <a:endParaRPr lang="en-US"/>
        </a:p>
      </dgm:t>
    </dgm:pt>
    <dgm:pt modelId="{C99E90C6-4B46-45EC-B2CF-C842778162F8}" type="sibTrans" cxnId="{FE346B73-EC2E-4DFA-B4D2-9DE1E7DCD02A}">
      <dgm:prSet/>
      <dgm:spPr/>
      <dgm:t>
        <a:bodyPr/>
        <a:lstStyle/>
        <a:p>
          <a:endParaRPr lang="en-US"/>
        </a:p>
      </dgm:t>
    </dgm:pt>
    <dgm:pt modelId="{2B2153A4-790F-48DF-9AA9-2A30C2C8A65B}">
      <dgm:prSet phldrT="[Text]"/>
      <dgm:spPr/>
      <dgm:t>
        <a:bodyPr/>
        <a:lstStyle/>
        <a:p>
          <a:r>
            <a:rPr lang="en-US" dirty="0"/>
            <a:t>n</a:t>
          </a:r>
        </a:p>
      </dgm:t>
    </dgm:pt>
    <dgm:pt modelId="{D336CC00-5BA7-4F43-9A3E-02ED3D3C5101}" type="parTrans" cxnId="{E2AC6C66-DCB7-4B10-BDA0-E1D60ADF7315}">
      <dgm:prSet/>
      <dgm:spPr/>
      <dgm:t>
        <a:bodyPr/>
        <a:lstStyle/>
        <a:p>
          <a:endParaRPr lang="en-US"/>
        </a:p>
      </dgm:t>
    </dgm:pt>
    <dgm:pt modelId="{0469408F-BA57-4F1D-A5FC-4C8517D2C484}" type="sibTrans" cxnId="{E2AC6C66-DCB7-4B10-BDA0-E1D60ADF7315}">
      <dgm:prSet/>
      <dgm:spPr/>
      <dgm:t>
        <a:bodyPr/>
        <a:lstStyle/>
        <a:p>
          <a:endParaRPr lang="en-US"/>
        </a:p>
      </dgm:t>
    </dgm:pt>
    <dgm:pt modelId="{E3F16BBC-A290-4918-AC1F-B28CF4082D30}" type="pres">
      <dgm:prSet presAssocID="{1C252092-53C0-41B1-9ECD-64E8CEA043FE}" presName="cycle" presStyleCnt="0">
        <dgm:presLayoutVars>
          <dgm:dir/>
          <dgm:resizeHandles val="exact"/>
        </dgm:presLayoutVars>
      </dgm:prSet>
      <dgm:spPr/>
    </dgm:pt>
    <dgm:pt modelId="{475E144A-BCDA-4B30-9C52-506FC6DA21D3}" type="pres">
      <dgm:prSet presAssocID="{F040A442-E7EE-4B5A-9F57-0D4D1DCDC287}" presName="node" presStyleLbl="node1" presStyleIdx="0" presStyleCnt="5">
        <dgm:presLayoutVars>
          <dgm:bulletEnabled val="1"/>
        </dgm:presLayoutVars>
      </dgm:prSet>
      <dgm:spPr/>
    </dgm:pt>
    <dgm:pt modelId="{C55DEA3E-3318-4B28-A5B0-96ECA07E4E9B}" type="pres">
      <dgm:prSet presAssocID="{49A2F516-AAFE-4905-89AA-868D26201DB8}" presName="sibTrans" presStyleLbl="sibTrans2D1" presStyleIdx="0" presStyleCnt="5"/>
      <dgm:spPr/>
    </dgm:pt>
    <dgm:pt modelId="{CEFDD3B4-7CC1-4D98-8183-A75F8ECAF1B2}" type="pres">
      <dgm:prSet presAssocID="{49A2F516-AAFE-4905-89AA-868D26201DB8}" presName="connectorText" presStyleLbl="sibTrans2D1" presStyleIdx="0" presStyleCnt="5"/>
      <dgm:spPr/>
    </dgm:pt>
    <dgm:pt modelId="{D4A9D0A8-F318-4B5E-8158-D4C11C57EC21}" type="pres">
      <dgm:prSet presAssocID="{C8D99CC1-818E-41D2-91A6-E4F551E4B0AA}" presName="node" presStyleLbl="node1" presStyleIdx="1" presStyleCnt="5">
        <dgm:presLayoutVars>
          <dgm:bulletEnabled val="1"/>
        </dgm:presLayoutVars>
      </dgm:prSet>
      <dgm:spPr/>
    </dgm:pt>
    <dgm:pt modelId="{016FCCAF-E039-494F-92B5-C982496A5E6A}" type="pres">
      <dgm:prSet presAssocID="{646DA775-4313-4F9F-B260-A7371826C7B2}" presName="sibTrans" presStyleLbl="sibTrans2D1" presStyleIdx="1" presStyleCnt="5"/>
      <dgm:spPr/>
    </dgm:pt>
    <dgm:pt modelId="{5FCDE0D4-6620-4923-84C3-D6EB37DF0AD3}" type="pres">
      <dgm:prSet presAssocID="{646DA775-4313-4F9F-B260-A7371826C7B2}" presName="connectorText" presStyleLbl="sibTrans2D1" presStyleIdx="1" presStyleCnt="5"/>
      <dgm:spPr/>
    </dgm:pt>
    <dgm:pt modelId="{0AE4A999-F7CA-4300-82B1-E4CF8B39FBD5}" type="pres">
      <dgm:prSet presAssocID="{6C3BD9FB-5AE6-48E0-B9E0-F5A4802D88E6}" presName="node" presStyleLbl="node1" presStyleIdx="2" presStyleCnt="5">
        <dgm:presLayoutVars>
          <dgm:bulletEnabled val="1"/>
        </dgm:presLayoutVars>
      </dgm:prSet>
      <dgm:spPr/>
    </dgm:pt>
    <dgm:pt modelId="{2A0D4D79-53CF-410E-8FFC-330959E42D95}" type="pres">
      <dgm:prSet presAssocID="{268E5033-4F2B-4ED5-948D-F81E7A37268B}" presName="sibTrans" presStyleLbl="sibTrans2D1" presStyleIdx="2" presStyleCnt="5"/>
      <dgm:spPr/>
    </dgm:pt>
    <dgm:pt modelId="{62B1B8FA-D5AB-445E-A6AE-20F22C9C680E}" type="pres">
      <dgm:prSet presAssocID="{268E5033-4F2B-4ED5-948D-F81E7A37268B}" presName="connectorText" presStyleLbl="sibTrans2D1" presStyleIdx="2" presStyleCnt="5"/>
      <dgm:spPr/>
    </dgm:pt>
    <dgm:pt modelId="{A485DD83-93DA-4826-9969-77A9DACC5265}" type="pres">
      <dgm:prSet presAssocID="{4F511AFF-11B4-4470-A67A-4B350E8DD662}" presName="node" presStyleLbl="node1" presStyleIdx="3" presStyleCnt="5">
        <dgm:presLayoutVars>
          <dgm:bulletEnabled val="1"/>
        </dgm:presLayoutVars>
      </dgm:prSet>
      <dgm:spPr/>
    </dgm:pt>
    <dgm:pt modelId="{D52B8EEC-13C0-42BA-A7CB-1FF9A35AA9DF}" type="pres">
      <dgm:prSet presAssocID="{C99E90C6-4B46-45EC-B2CF-C842778162F8}" presName="sibTrans" presStyleLbl="sibTrans2D1" presStyleIdx="3" presStyleCnt="5"/>
      <dgm:spPr/>
    </dgm:pt>
    <dgm:pt modelId="{3019C127-3985-4696-BF98-34AB3364663E}" type="pres">
      <dgm:prSet presAssocID="{C99E90C6-4B46-45EC-B2CF-C842778162F8}" presName="connectorText" presStyleLbl="sibTrans2D1" presStyleIdx="3" presStyleCnt="5"/>
      <dgm:spPr/>
    </dgm:pt>
    <dgm:pt modelId="{D7A8FC41-D3B9-4999-82A1-76D398E081B3}" type="pres">
      <dgm:prSet presAssocID="{2B2153A4-790F-48DF-9AA9-2A30C2C8A65B}" presName="node" presStyleLbl="node1" presStyleIdx="4" presStyleCnt="5">
        <dgm:presLayoutVars>
          <dgm:bulletEnabled val="1"/>
        </dgm:presLayoutVars>
      </dgm:prSet>
      <dgm:spPr/>
    </dgm:pt>
    <dgm:pt modelId="{F4F4921A-DADE-4AE9-A49C-BE566A6CC3B5}" type="pres">
      <dgm:prSet presAssocID="{0469408F-BA57-4F1D-A5FC-4C8517D2C484}" presName="sibTrans" presStyleLbl="sibTrans2D1" presStyleIdx="4" presStyleCnt="5"/>
      <dgm:spPr/>
    </dgm:pt>
    <dgm:pt modelId="{68D57C94-3D66-4B7D-86B2-8EE5925FFD89}" type="pres">
      <dgm:prSet presAssocID="{0469408F-BA57-4F1D-A5FC-4C8517D2C484}" presName="connectorText" presStyleLbl="sibTrans2D1" presStyleIdx="4" presStyleCnt="5"/>
      <dgm:spPr/>
    </dgm:pt>
  </dgm:ptLst>
  <dgm:cxnLst>
    <dgm:cxn modelId="{57B9770A-DF47-4C57-8FEB-87F65ED5DBCF}" type="presOf" srcId="{2B2153A4-790F-48DF-9AA9-2A30C2C8A65B}" destId="{D7A8FC41-D3B9-4999-82A1-76D398E081B3}" srcOrd="0" destOrd="0" presId="urn:microsoft.com/office/officeart/2005/8/layout/cycle2"/>
    <dgm:cxn modelId="{608AB11B-E380-462C-AF19-DCD191C8225F}" type="presOf" srcId="{49A2F516-AAFE-4905-89AA-868D26201DB8}" destId="{C55DEA3E-3318-4B28-A5B0-96ECA07E4E9B}" srcOrd="0" destOrd="0" presId="urn:microsoft.com/office/officeart/2005/8/layout/cycle2"/>
    <dgm:cxn modelId="{8187DB3A-A8D5-44DC-AB57-2E0D20B40492}" type="presOf" srcId="{F040A442-E7EE-4B5A-9F57-0D4D1DCDC287}" destId="{475E144A-BCDA-4B30-9C52-506FC6DA21D3}" srcOrd="0" destOrd="0" presId="urn:microsoft.com/office/officeart/2005/8/layout/cycle2"/>
    <dgm:cxn modelId="{AEACC23E-A189-4DF0-B314-FD4958554CAB}" srcId="{1C252092-53C0-41B1-9ECD-64E8CEA043FE}" destId="{C8D99CC1-818E-41D2-91A6-E4F551E4B0AA}" srcOrd="1" destOrd="0" parTransId="{DB282496-D252-4CB1-B2AE-6ABD90931018}" sibTransId="{646DA775-4313-4F9F-B260-A7371826C7B2}"/>
    <dgm:cxn modelId="{5D3C8942-98A0-4630-874C-58A8791E932E}" type="presOf" srcId="{646DA775-4313-4F9F-B260-A7371826C7B2}" destId="{5FCDE0D4-6620-4923-84C3-D6EB37DF0AD3}" srcOrd="1" destOrd="0" presId="urn:microsoft.com/office/officeart/2005/8/layout/cycle2"/>
    <dgm:cxn modelId="{68392B43-0802-464B-BCF5-3560D680929B}" type="presOf" srcId="{1C252092-53C0-41B1-9ECD-64E8CEA043FE}" destId="{E3F16BBC-A290-4918-AC1F-B28CF4082D30}" srcOrd="0" destOrd="0" presId="urn:microsoft.com/office/officeart/2005/8/layout/cycle2"/>
    <dgm:cxn modelId="{E2AC6C66-DCB7-4B10-BDA0-E1D60ADF7315}" srcId="{1C252092-53C0-41B1-9ECD-64E8CEA043FE}" destId="{2B2153A4-790F-48DF-9AA9-2A30C2C8A65B}" srcOrd="4" destOrd="0" parTransId="{D336CC00-5BA7-4F43-9A3E-02ED3D3C5101}" sibTransId="{0469408F-BA57-4F1D-A5FC-4C8517D2C484}"/>
    <dgm:cxn modelId="{D5319F4C-C9E9-4547-A79C-529807A15DC8}" type="presOf" srcId="{C8D99CC1-818E-41D2-91A6-E4F551E4B0AA}" destId="{D4A9D0A8-F318-4B5E-8158-D4C11C57EC21}" srcOrd="0" destOrd="0" presId="urn:microsoft.com/office/officeart/2005/8/layout/cycle2"/>
    <dgm:cxn modelId="{4FA4416E-3692-4400-899A-76F57C47F125}" type="presOf" srcId="{268E5033-4F2B-4ED5-948D-F81E7A37268B}" destId="{62B1B8FA-D5AB-445E-A6AE-20F22C9C680E}" srcOrd="1" destOrd="0" presId="urn:microsoft.com/office/officeart/2005/8/layout/cycle2"/>
    <dgm:cxn modelId="{57E01F51-438D-46BE-89F4-8ABD626463EF}" type="presOf" srcId="{49A2F516-AAFE-4905-89AA-868D26201DB8}" destId="{CEFDD3B4-7CC1-4D98-8183-A75F8ECAF1B2}" srcOrd="1" destOrd="0" presId="urn:microsoft.com/office/officeart/2005/8/layout/cycle2"/>
    <dgm:cxn modelId="{FE346B73-EC2E-4DFA-B4D2-9DE1E7DCD02A}" srcId="{1C252092-53C0-41B1-9ECD-64E8CEA043FE}" destId="{4F511AFF-11B4-4470-A67A-4B350E8DD662}" srcOrd="3" destOrd="0" parTransId="{CA81CA97-5954-4C3D-AD67-3EAAB9CCC847}" sibTransId="{C99E90C6-4B46-45EC-B2CF-C842778162F8}"/>
    <dgm:cxn modelId="{8D58C38A-98E6-4362-8188-50862D75FD97}" type="presOf" srcId="{C99E90C6-4B46-45EC-B2CF-C842778162F8}" destId="{3019C127-3985-4696-BF98-34AB3364663E}" srcOrd="1" destOrd="0" presId="urn:microsoft.com/office/officeart/2005/8/layout/cycle2"/>
    <dgm:cxn modelId="{823A179D-1D74-4575-849E-F91C8AABA145}" type="presOf" srcId="{C99E90C6-4B46-45EC-B2CF-C842778162F8}" destId="{D52B8EEC-13C0-42BA-A7CB-1FF9A35AA9DF}" srcOrd="0" destOrd="0" presId="urn:microsoft.com/office/officeart/2005/8/layout/cycle2"/>
    <dgm:cxn modelId="{565D05B2-F903-4950-A78F-CC00779AA92F}" type="presOf" srcId="{4F511AFF-11B4-4470-A67A-4B350E8DD662}" destId="{A485DD83-93DA-4826-9969-77A9DACC5265}" srcOrd="0" destOrd="0" presId="urn:microsoft.com/office/officeart/2005/8/layout/cycle2"/>
    <dgm:cxn modelId="{F422B2B8-4A28-4337-9869-2119BC0A630C}" srcId="{1C252092-53C0-41B1-9ECD-64E8CEA043FE}" destId="{6C3BD9FB-5AE6-48E0-B9E0-F5A4802D88E6}" srcOrd="2" destOrd="0" parTransId="{DC241D91-FF38-4BCA-A9EF-2F0F57420399}" sibTransId="{268E5033-4F2B-4ED5-948D-F81E7A37268B}"/>
    <dgm:cxn modelId="{A97780BB-FFC3-4EDD-A8BF-EFDCD8A7CB72}" type="presOf" srcId="{646DA775-4313-4F9F-B260-A7371826C7B2}" destId="{016FCCAF-E039-494F-92B5-C982496A5E6A}" srcOrd="0" destOrd="0" presId="urn:microsoft.com/office/officeart/2005/8/layout/cycle2"/>
    <dgm:cxn modelId="{7C83B0C4-0794-44FB-89B7-E2DBD8724A73}" srcId="{1C252092-53C0-41B1-9ECD-64E8CEA043FE}" destId="{F040A442-E7EE-4B5A-9F57-0D4D1DCDC287}" srcOrd="0" destOrd="0" parTransId="{F79F977E-8C24-44F5-ABD6-ECE3947E59A5}" sibTransId="{49A2F516-AAFE-4905-89AA-868D26201DB8}"/>
    <dgm:cxn modelId="{30F460D2-D6D3-4CE2-BAE2-28B2F4716CF7}" type="presOf" srcId="{6C3BD9FB-5AE6-48E0-B9E0-F5A4802D88E6}" destId="{0AE4A999-F7CA-4300-82B1-E4CF8B39FBD5}" srcOrd="0" destOrd="0" presId="urn:microsoft.com/office/officeart/2005/8/layout/cycle2"/>
    <dgm:cxn modelId="{7177A6E2-8844-4528-B995-35198FB95FE0}" type="presOf" srcId="{0469408F-BA57-4F1D-A5FC-4C8517D2C484}" destId="{68D57C94-3D66-4B7D-86B2-8EE5925FFD89}" srcOrd="1" destOrd="0" presId="urn:microsoft.com/office/officeart/2005/8/layout/cycle2"/>
    <dgm:cxn modelId="{295422EB-2A05-4E8F-86D8-78E9FE42D132}" type="presOf" srcId="{268E5033-4F2B-4ED5-948D-F81E7A37268B}" destId="{2A0D4D79-53CF-410E-8FFC-330959E42D95}" srcOrd="0" destOrd="0" presId="urn:microsoft.com/office/officeart/2005/8/layout/cycle2"/>
    <dgm:cxn modelId="{EE7C27EF-2C96-4861-81F6-E7BB3047AEC7}" type="presOf" srcId="{0469408F-BA57-4F1D-A5FC-4C8517D2C484}" destId="{F4F4921A-DADE-4AE9-A49C-BE566A6CC3B5}" srcOrd="0" destOrd="0" presId="urn:microsoft.com/office/officeart/2005/8/layout/cycle2"/>
    <dgm:cxn modelId="{ED9B9647-7AFC-4354-81B1-1A074E8095D4}" type="presParOf" srcId="{E3F16BBC-A290-4918-AC1F-B28CF4082D30}" destId="{475E144A-BCDA-4B30-9C52-506FC6DA21D3}" srcOrd="0" destOrd="0" presId="urn:microsoft.com/office/officeart/2005/8/layout/cycle2"/>
    <dgm:cxn modelId="{166B6CDB-CAE1-4661-907D-1B0C05B67A41}" type="presParOf" srcId="{E3F16BBC-A290-4918-AC1F-B28CF4082D30}" destId="{C55DEA3E-3318-4B28-A5B0-96ECA07E4E9B}" srcOrd="1" destOrd="0" presId="urn:microsoft.com/office/officeart/2005/8/layout/cycle2"/>
    <dgm:cxn modelId="{AEA0D296-5B4F-4378-8A9E-DC22B8D708D1}" type="presParOf" srcId="{C55DEA3E-3318-4B28-A5B0-96ECA07E4E9B}" destId="{CEFDD3B4-7CC1-4D98-8183-A75F8ECAF1B2}" srcOrd="0" destOrd="0" presId="urn:microsoft.com/office/officeart/2005/8/layout/cycle2"/>
    <dgm:cxn modelId="{5B427098-1B82-4519-8950-7B95EE10B95D}" type="presParOf" srcId="{E3F16BBC-A290-4918-AC1F-B28CF4082D30}" destId="{D4A9D0A8-F318-4B5E-8158-D4C11C57EC21}" srcOrd="2" destOrd="0" presId="urn:microsoft.com/office/officeart/2005/8/layout/cycle2"/>
    <dgm:cxn modelId="{758AE332-8C06-464C-BD5F-D14AEEDF25F1}" type="presParOf" srcId="{E3F16BBC-A290-4918-AC1F-B28CF4082D30}" destId="{016FCCAF-E039-494F-92B5-C982496A5E6A}" srcOrd="3" destOrd="0" presId="urn:microsoft.com/office/officeart/2005/8/layout/cycle2"/>
    <dgm:cxn modelId="{44BC6375-CF37-46B8-B0A3-455A6B37715C}" type="presParOf" srcId="{016FCCAF-E039-494F-92B5-C982496A5E6A}" destId="{5FCDE0D4-6620-4923-84C3-D6EB37DF0AD3}" srcOrd="0" destOrd="0" presId="urn:microsoft.com/office/officeart/2005/8/layout/cycle2"/>
    <dgm:cxn modelId="{3AD88A2F-C623-49A6-8957-BC3873936EBD}" type="presParOf" srcId="{E3F16BBC-A290-4918-AC1F-B28CF4082D30}" destId="{0AE4A999-F7CA-4300-82B1-E4CF8B39FBD5}" srcOrd="4" destOrd="0" presId="urn:microsoft.com/office/officeart/2005/8/layout/cycle2"/>
    <dgm:cxn modelId="{A5E23157-C6A4-44E6-8899-6CD6743BD757}" type="presParOf" srcId="{E3F16BBC-A290-4918-AC1F-B28CF4082D30}" destId="{2A0D4D79-53CF-410E-8FFC-330959E42D95}" srcOrd="5" destOrd="0" presId="urn:microsoft.com/office/officeart/2005/8/layout/cycle2"/>
    <dgm:cxn modelId="{FCD498D6-F325-418A-A79F-559876F6B78D}" type="presParOf" srcId="{2A0D4D79-53CF-410E-8FFC-330959E42D95}" destId="{62B1B8FA-D5AB-445E-A6AE-20F22C9C680E}" srcOrd="0" destOrd="0" presId="urn:microsoft.com/office/officeart/2005/8/layout/cycle2"/>
    <dgm:cxn modelId="{93C40932-0DD1-4722-888A-4664C5F42AE1}" type="presParOf" srcId="{E3F16BBC-A290-4918-AC1F-B28CF4082D30}" destId="{A485DD83-93DA-4826-9969-77A9DACC5265}" srcOrd="6" destOrd="0" presId="urn:microsoft.com/office/officeart/2005/8/layout/cycle2"/>
    <dgm:cxn modelId="{2FBDD641-0FD2-472D-8B9B-9C6E5EA3392B}" type="presParOf" srcId="{E3F16BBC-A290-4918-AC1F-B28CF4082D30}" destId="{D52B8EEC-13C0-42BA-A7CB-1FF9A35AA9DF}" srcOrd="7" destOrd="0" presId="urn:microsoft.com/office/officeart/2005/8/layout/cycle2"/>
    <dgm:cxn modelId="{D486AA75-9D4D-4CF3-8AA3-BBAB19A2899B}" type="presParOf" srcId="{D52B8EEC-13C0-42BA-A7CB-1FF9A35AA9DF}" destId="{3019C127-3985-4696-BF98-34AB3364663E}" srcOrd="0" destOrd="0" presId="urn:microsoft.com/office/officeart/2005/8/layout/cycle2"/>
    <dgm:cxn modelId="{5C80751F-FAF9-49FA-BE22-E2ECCDA5695C}" type="presParOf" srcId="{E3F16BBC-A290-4918-AC1F-B28CF4082D30}" destId="{D7A8FC41-D3B9-4999-82A1-76D398E081B3}" srcOrd="8" destOrd="0" presId="urn:microsoft.com/office/officeart/2005/8/layout/cycle2"/>
    <dgm:cxn modelId="{246B03B1-F651-4341-82F6-28B1D1335D04}" type="presParOf" srcId="{E3F16BBC-A290-4918-AC1F-B28CF4082D30}" destId="{F4F4921A-DADE-4AE9-A49C-BE566A6CC3B5}" srcOrd="9" destOrd="0" presId="urn:microsoft.com/office/officeart/2005/8/layout/cycle2"/>
    <dgm:cxn modelId="{1683F448-7FDD-4205-856E-2D11A2D2D9A3}" type="presParOf" srcId="{F4F4921A-DADE-4AE9-A49C-BE566A6CC3B5}" destId="{68D57C94-3D66-4B7D-86B2-8EE5925FFD8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0CF002-DAA6-4495-8BD7-476F7EEAC40F}" type="doc">
      <dgm:prSet loTypeId="urn:microsoft.com/office/officeart/2005/8/layout/cycle8" loCatId="cycle" qsTypeId="urn:microsoft.com/office/officeart/2005/8/quickstyle/3d9" qsCatId="3D" csTypeId="urn:microsoft.com/office/officeart/2005/8/colors/accent0_3" csCatId="mainScheme" phldr="1"/>
      <dgm:spPr/>
    </dgm:pt>
    <dgm:pt modelId="{7A0A20AD-6A86-4875-B245-2946940E1F99}">
      <dgm:prSet phldrT="[Text]"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5C8202-106D-4EED-8B3D-AED2FAE1B6A5}" type="parTrans" cxnId="{D065A471-CA9F-4A97-B012-2C79C24E0F76}">
      <dgm:prSet/>
      <dgm:spPr/>
      <dgm:t>
        <a:bodyPr/>
        <a:lstStyle/>
        <a:p>
          <a:endParaRPr lang="en-US"/>
        </a:p>
      </dgm:t>
    </dgm:pt>
    <dgm:pt modelId="{F129AB9F-57E9-4D43-9C84-AB206DB2D0DA}" type="sibTrans" cxnId="{D065A471-CA9F-4A97-B012-2C79C24E0F76}">
      <dgm:prSet/>
      <dgm:spPr/>
      <dgm:t>
        <a:bodyPr/>
        <a:lstStyle/>
        <a:p>
          <a:endParaRPr lang="en-US"/>
        </a:p>
      </dgm:t>
    </dgm:pt>
    <dgm:pt modelId="{F63082E0-44C6-45B6-9A34-3CCBD5E7779F}">
      <dgm:prSet phldrT="[Text]"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Actuator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724AE4-90AB-47D8-B8D6-2F6585676CDE}" type="parTrans" cxnId="{5DC3DB75-5B9A-4F69-A90E-2A45E34CF9D9}">
      <dgm:prSet/>
      <dgm:spPr/>
      <dgm:t>
        <a:bodyPr/>
        <a:lstStyle/>
        <a:p>
          <a:endParaRPr lang="en-US"/>
        </a:p>
      </dgm:t>
    </dgm:pt>
    <dgm:pt modelId="{22683ACC-6C39-4161-B6D9-C8211CA3CD05}" type="sibTrans" cxnId="{5DC3DB75-5B9A-4F69-A90E-2A45E34CF9D9}">
      <dgm:prSet/>
      <dgm:spPr/>
      <dgm:t>
        <a:bodyPr/>
        <a:lstStyle/>
        <a:p>
          <a:endParaRPr lang="en-US"/>
        </a:p>
      </dgm:t>
    </dgm:pt>
    <dgm:pt modelId="{4FE4167B-CAF7-45CF-A0BE-8EB4B54384F6}">
      <dgm:prSet phldrT="[Text]"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Display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CACAF3-3FE1-499E-9292-16EACA8CB5AF}" type="parTrans" cxnId="{9875C48C-5DEE-4722-9D15-FC3B1B929743}">
      <dgm:prSet/>
      <dgm:spPr/>
      <dgm:t>
        <a:bodyPr/>
        <a:lstStyle/>
        <a:p>
          <a:endParaRPr lang="en-US"/>
        </a:p>
      </dgm:t>
    </dgm:pt>
    <dgm:pt modelId="{6437FED1-D8A4-44B9-8325-8B581E1DBAC7}" type="sibTrans" cxnId="{9875C48C-5DEE-4722-9D15-FC3B1B929743}">
      <dgm:prSet/>
      <dgm:spPr/>
      <dgm:t>
        <a:bodyPr/>
        <a:lstStyle/>
        <a:p>
          <a:endParaRPr lang="en-US"/>
        </a:p>
      </dgm:t>
    </dgm:pt>
    <dgm:pt modelId="{B03F883F-0CBD-4656-A92D-C547C558E311}">
      <dgm:prSet phldrT="[Text]"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Workstation</a:t>
          </a:r>
          <a:r>
            <a:rPr lang="en-US"/>
            <a:t> </a:t>
          </a:r>
          <a:endParaRPr lang="en-US" dirty="0"/>
        </a:p>
      </dgm:t>
    </dgm:pt>
    <dgm:pt modelId="{A3110F8E-E6AE-48B3-8317-735BCD904218}" type="parTrans" cxnId="{F197231E-0509-4077-8075-478F3D75E7CA}">
      <dgm:prSet/>
      <dgm:spPr/>
      <dgm:t>
        <a:bodyPr/>
        <a:lstStyle/>
        <a:p>
          <a:endParaRPr lang="en-US"/>
        </a:p>
      </dgm:t>
    </dgm:pt>
    <dgm:pt modelId="{36159575-3598-47BA-B873-2EC8192979E5}" type="sibTrans" cxnId="{F197231E-0509-4077-8075-478F3D75E7CA}">
      <dgm:prSet/>
      <dgm:spPr/>
      <dgm:t>
        <a:bodyPr/>
        <a:lstStyle/>
        <a:p>
          <a:endParaRPr lang="en-US"/>
        </a:p>
      </dgm:t>
    </dgm:pt>
    <dgm:pt modelId="{E16ADDAD-B97A-462B-9621-4D39B95F80B0}">
      <dgm:prSet phldrT="[Text]"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52D302-B6AA-41AA-8E2A-6446A0FDA6C4}" type="parTrans" cxnId="{2DDDE151-5215-4288-8913-9E4255C2FC07}">
      <dgm:prSet/>
      <dgm:spPr/>
      <dgm:t>
        <a:bodyPr/>
        <a:lstStyle/>
        <a:p>
          <a:endParaRPr lang="en-US"/>
        </a:p>
      </dgm:t>
    </dgm:pt>
    <dgm:pt modelId="{CDA68439-58EE-4FA4-92F1-F7D4ABF819C0}" type="sibTrans" cxnId="{2DDDE151-5215-4288-8913-9E4255C2FC07}">
      <dgm:prSet/>
      <dgm:spPr/>
      <dgm:t>
        <a:bodyPr/>
        <a:lstStyle/>
        <a:p>
          <a:endParaRPr lang="en-US"/>
        </a:p>
      </dgm:t>
    </dgm:pt>
    <dgm:pt modelId="{02123A87-61DA-4BC5-A1D7-42C6C34D078F}" type="pres">
      <dgm:prSet presAssocID="{4B0CF002-DAA6-4495-8BD7-476F7EEAC40F}" presName="compositeShape" presStyleCnt="0">
        <dgm:presLayoutVars>
          <dgm:chMax val="7"/>
          <dgm:dir/>
          <dgm:resizeHandles val="exact"/>
        </dgm:presLayoutVars>
      </dgm:prSet>
      <dgm:spPr/>
    </dgm:pt>
    <dgm:pt modelId="{7E08DA06-314F-4051-8CA4-F4C5F01D356B}" type="pres">
      <dgm:prSet presAssocID="{4B0CF002-DAA6-4495-8BD7-476F7EEAC40F}" presName="wedge1" presStyleLbl="node1" presStyleIdx="0" presStyleCnt="5"/>
      <dgm:spPr/>
    </dgm:pt>
    <dgm:pt modelId="{363729AF-E265-4580-84DE-F3F66949BFC3}" type="pres">
      <dgm:prSet presAssocID="{4B0CF002-DAA6-4495-8BD7-476F7EEAC40F}" presName="dummy1a" presStyleCnt="0"/>
      <dgm:spPr/>
    </dgm:pt>
    <dgm:pt modelId="{3EF47201-DA91-495B-899A-AABEC2F3CED9}" type="pres">
      <dgm:prSet presAssocID="{4B0CF002-DAA6-4495-8BD7-476F7EEAC40F}" presName="dummy1b" presStyleCnt="0"/>
      <dgm:spPr/>
    </dgm:pt>
    <dgm:pt modelId="{89711400-9217-4F1B-A88B-A9FF0DFD3F75}" type="pres">
      <dgm:prSet presAssocID="{4B0CF002-DAA6-4495-8BD7-476F7EEAC40F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C05504A-6EA0-48B1-A0D0-D8947FB2AB39}" type="pres">
      <dgm:prSet presAssocID="{4B0CF002-DAA6-4495-8BD7-476F7EEAC40F}" presName="wedge2" presStyleLbl="node1" presStyleIdx="1" presStyleCnt="5"/>
      <dgm:spPr/>
    </dgm:pt>
    <dgm:pt modelId="{2CCD873E-BBE3-4F7C-83BA-B34CC8A71E2A}" type="pres">
      <dgm:prSet presAssocID="{4B0CF002-DAA6-4495-8BD7-476F7EEAC40F}" presName="dummy2a" presStyleCnt="0"/>
      <dgm:spPr/>
    </dgm:pt>
    <dgm:pt modelId="{C5717A08-A8AB-4D5E-903E-5E700905E354}" type="pres">
      <dgm:prSet presAssocID="{4B0CF002-DAA6-4495-8BD7-476F7EEAC40F}" presName="dummy2b" presStyleCnt="0"/>
      <dgm:spPr/>
    </dgm:pt>
    <dgm:pt modelId="{F65401CE-1126-4E03-86D9-A26C857BA8CF}" type="pres">
      <dgm:prSet presAssocID="{4B0CF002-DAA6-4495-8BD7-476F7EEAC40F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806BDA9-29D6-41E8-83DF-3937408A0494}" type="pres">
      <dgm:prSet presAssocID="{4B0CF002-DAA6-4495-8BD7-476F7EEAC40F}" presName="wedge3" presStyleLbl="node1" presStyleIdx="2" presStyleCnt="5"/>
      <dgm:spPr/>
    </dgm:pt>
    <dgm:pt modelId="{422A9900-2020-4F83-96A7-C7B502D3F5FA}" type="pres">
      <dgm:prSet presAssocID="{4B0CF002-DAA6-4495-8BD7-476F7EEAC40F}" presName="dummy3a" presStyleCnt="0"/>
      <dgm:spPr/>
    </dgm:pt>
    <dgm:pt modelId="{8CB86D08-4A2E-43B3-84EE-C51142E66D77}" type="pres">
      <dgm:prSet presAssocID="{4B0CF002-DAA6-4495-8BD7-476F7EEAC40F}" presName="dummy3b" presStyleCnt="0"/>
      <dgm:spPr/>
    </dgm:pt>
    <dgm:pt modelId="{FFF8B858-0513-424E-B4F2-F9838BEB63C1}" type="pres">
      <dgm:prSet presAssocID="{4B0CF002-DAA6-4495-8BD7-476F7EEAC40F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62592C-5D25-441E-B6DE-967335BFB116}" type="pres">
      <dgm:prSet presAssocID="{4B0CF002-DAA6-4495-8BD7-476F7EEAC40F}" presName="wedge4" presStyleLbl="node1" presStyleIdx="3" presStyleCnt="5"/>
      <dgm:spPr/>
    </dgm:pt>
    <dgm:pt modelId="{C55B1EFF-E825-4E90-BCE4-69318B417DE8}" type="pres">
      <dgm:prSet presAssocID="{4B0CF002-DAA6-4495-8BD7-476F7EEAC40F}" presName="dummy4a" presStyleCnt="0"/>
      <dgm:spPr/>
    </dgm:pt>
    <dgm:pt modelId="{7B5C5E8D-E588-48C2-AB12-88ED8499D0D3}" type="pres">
      <dgm:prSet presAssocID="{4B0CF002-DAA6-4495-8BD7-476F7EEAC40F}" presName="dummy4b" presStyleCnt="0"/>
      <dgm:spPr/>
    </dgm:pt>
    <dgm:pt modelId="{04867369-6F82-4FAF-A197-4F1AF6352EF7}" type="pres">
      <dgm:prSet presAssocID="{4B0CF002-DAA6-4495-8BD7-476F7EEAC40F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ECDD7F8-D83C-486B-9238-3DE761FF5692}" type="pres">
      <dgm:prSet presAssocID="{4B0CF002-DAA6-4495-8BD7-476F7EEAC40F}" presName="wedge5" presStyleLbl="node1" presStyleIdx="4" presStyleCnt="5"/>
      <dgm:spPr/>
    </dgm:pt>
    <dgm:pt modelId="{190C46E9-C3A9-4CEA-A443-731652E9E220}" type="pres">
      <dgm:prSet presAssocID="{4B0CF002-DAA6-4495-8BD7-476F7EEAC40F}" presName="dummy5a" presStyleCnt="0"/>
      <dgm:spPr/>
    </dgm:pt>
    <dgm:pt modelId="{4E5BF30F-8556-4394-AF0A-068A45C157DA}" type="pres">
      <dgm:prSet presAssocID="{4B0CF002-DAA6-4495-8BD7-476F7EEAC40F}" presName="dummy5b" presStyleCnt="0"/>
      <dgm:spPr/>
    </dgm:pt>
    <dgm:pt modelId="{8FD4944B-00B8-44DE-B0E7-F92C28072669}" type="pres">
      <dgm:prSet presAssocID="{4B0CF002-DAA6-4495-8BD7-476F7EEAC40F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98F39CD7-9D53-495D-B0EF-D2D6E60053DB}" type="pres">
      <dgm:prSet presAssocID="{F129AB9F-57E9-4D43-9C84-AB206DB2D0DA}" presName="arrowWedge1" presStyleLbl="fgSibTrans2D1" presStyleIdx="0" presStyleCnt="5"/>
      <dgm:spPr/>
    </dgm:pt>
    <dgm:pt modelId="{9D600B50-BEEE-4A38-81BA-9CD838975AC8}" type="pres">
      <dgm:prSet presAssocID="{22683ACC-6C39-4161-B6D9-C8211CA3CD05}" presName="arrowWedge2" presStyleLbl="fgSibTrans2D1" presStyleIdx="1" presStyleCnt="5"/>
      <dgm:spPr/>
    </dgm:pt>
    <dgm:pt modelId="{5B5B8173-1085-4D32-A40B-DD668F16E236}" type="pres">
      <dgm:prSet presAssocID="{CDA68439-58EE-4FA4-92F1-F7D4ABF819C0}" presName="arrowWedge3" presStyleLbl="fgSibTrans2D1" presStyleIdx="2" presStyleCnt="5"/>
      <dgm:spPr/>
    </dgm:pt>
    <dgm:pt modelId="{C02AB7CE-F989-44F1-83DC-45A1909C6FBD}" type="pres">
      <dgm:prSet presAssocID="{6437FED1-D8A4-44B9-8325-8B581E1DBAC7}" presName="arrowWedge4" presStyleLbl="fgSibTrans2D1" presStyleIdx="3" presStyleCnt="5"/>
      <dgm:spPr/>
    </dgm:pt>
    <dgm:pt modelId="{D94D19B8-25E8-481C-89F4-9261A0D8226C}" type="pres">
      <dgm:prSet presAssocID="{36159575-3598-47BA-B873-2EC8192979E5}" presName="arrowWedge5" presStyleLbl="fgSibTrans2D1" presStyleIdx="4" presStyleCnt="5"/>
      <dgm:spPr/>
    </dgm:pt>
  </dgm:ptLst>
  <dgm:cxnLst>
    <dgm:cxn modelId="{F197231E-0509-4077-8075-478F3D75E7CA}" srcId="{4B0CF002-DAA6-4495-8BD7-476F7EEAC40F}" destId="{B03F883F-0CBD-4656-A92D-C547C558E311}" srcOrd="4" destOrd="0" parTransId="{A3110F8E-E6AE-48B3-8317-735BCD904218}" sibTransId="{36159575-3598-47BA-B873-2EC8192979E5}"/>
    <dgm:cxn modelId="{B896EB3C-F926-43EE-9487-F650F07A92BB}" type="presOf" srcId="{E16ADDAD-B97A-462B-9621-4D39B95F80B0}" destId="{FFF8B858-0513-424E-B4F2-F9838BEB63C1}" srcOrd="1" destOrd="0" presId="urn:microsoft.com/office/officeart/2005/8/layout/cycle8"/>
    <dgm:cxn modelId="{343FBC43-7705-4541-9246-D0B9BAE91974}" type="presOf" srcId="{F63082E0-44C6-45B6-9A34-3CCBD5E7779F}" destId="{F65401CE-1126-4E03-86D9-A26C857BA8CF}" srcOrd="1" destOrd="0" presId="urn:microsoft.com/office/officeart/2005/8/layout/cycle8"/>
    <dgm:cxn modelId="{D065A471-CA9F-4A97-B012-2C79C24E0F76}" srcId="{4B0CF002-DAA6-4495-8BD7-476F7EEAC40F}" destId="{7A0A20AD-6A86-4875-B245-2946940E1F99}" srcOrd="0" destOrd="0" parTransId="{745C8202-106D-4EED-8B3D-AED2FAE1B6A5}" sibTransId="{F129AB9F-57E9-4D43-9C84-AB206DB2D0DA}"/>
    <dgm:cxn modelId="{2DDDE151-5215-4288-8913-9E4255C2FC07}" srcId="{4B0CF002-DAA6-4495-8BD7-476F7EEAC40F}" destId="{E16ADDAD-B97A-462B-9621-4D39B95F80B0}" srcOrd="2" destOrd="0" parTransId="{1852D302-B6AA-41AA-8E2A-6446A0FDA6C4}" sibTransId="{CDA68439-58EE-4FA4-92F1-F7D4ABF819C0}"/>
    <dgm:cxn modelId="{5DC3DB75-5B9A-4F69-A90E-2A45E34CF9D9}" srcId="{4B0CF002-DAA6-4495-8BD7-476F7EEAC40F}" destId="{F63082E0-44C6-45B6-9A34-3CCBD5E7779F}" srcOrd="1" destOrd="0" parTransId="{DF724AE4-90AB-47D8-B8D6-2F6585676CDE}" sibTransId="{22683ACC-6C39-4161-B6D9-C8211CA3CD05}"/>
    <dgm:cxn modelId="{9A793A81-5383-499B-873D-43678ED40B52}" type="presOf" srcId="{4FE4167B-CAF7-45CF-A0BE-8EB4B54384F6}" destId="{04867369-6F82-4FAF-A197-4F1AF6352EF7}" srcOrd="1" destOrd="0" presId="urn:microsoft.com/office/officeart/2005/8/layout/cycle8"/>
    <dgm:cxn modelId="{9875C48C-5DEE-4722-9D15-FC3B1B929743}" srcId="{4B0CF002-DAA6-4495-8BD7-476F7EEAC40F}" destId="{4FE4167B-CAF7-45CF-A0BE-8EB4B54384F6}" srcOrd="3" destOrd="0" parTransId="{E3CACAF3-3FE1-499E-9292-16EACA8CB5AF}" sibTransId="{6437FED1-D8A4-44B9-8325-8B581E1DBAC7}"/>
    <dgm:cxn modelId="{500DE1A0-EC26-4F60-88B1-4F71467F8BCF}" type="presOf" srcId="{4B0CF002-DAA6-4495-8BD7-476F7EEAC40F}" destId="{02123A87-61DA-4BC5-A1D7-42C6C34D078F}" srcOrd="0" destOrd="0" presId="urn:microsoft.com/office/officeart/2005/8/layout/cycle8"/>
    <dgm:cxn modelId="{C17EC1B9-299C-46B9-9C0C-D8A495C11DF8}" type="presOf" srcId="{7A0A20AD-6A86-4875-B245-2946940E1F99}" destId="{7E08DA06-314F-4051-8CA4-F4C5F01D356B}" srcOrd="0" destOrd="0" presId="urn:microsoft.com/office/officeart/2005/8/layout/cycle8"/>
    <dgm:cxn modelId="{EFE893CC-9316-49E0-88A1-2F42C1128C85}" type="presOf" srcId="{4FE4167B-CAF7-45CF-A0BE-8EB4B54384F6}" destId="{1362592C-5D25-441E-B6DE-967335BFB116}" srcOrd="0" destOrd="0" presId="urn:microsoft.com/office/officeart/2005/8/layout/cycle8"/>
    <dgm:cxn modelId="{BA0512D0-563A-4B18-A7C9-4349C9B68AF3}" type="presOf" srcId="{F63082E0-44C6-45B6-9A34-3CCBD5E7779F}" destId="{EC05504A-6EA0-48B1-A0D0-D8947FB2AB39}" srcOrd="0" destOrd="0" presId="urn:microsoft.com/office/officeart/2005/8/layout/cycle8"/>
    <dgm:cxn modelId="{40B533DA-282C-4646-8260-E2F214305968}" type="presOf" srcId="{7A0A20AD-6A86-4875-B245-2946940E1F99}" destId="{89711400-9217-4F1B-A88B-A9FF0DFD3F75}" srcOrd="1" destOrd="0" presId="urn:microsoft.com/office/officeart/2005/8/layout/cycle8"/>
    <dgm:cxn modelId="{534721E9-9C03-4373-8D8B-D80C6E8E63E6}" type="presOf" srcId="{E16ADDAD-B97A-462B-9621-4D39B95F80B0}" destId="{6806BDA9-29D6-41E8-83DF-3937408A0494}" srcOrd="0" destOrd="0" presId="urn:microsoft.com/office/officeart/2005/8/layout/cycle8"/>
    <dgm:cxn modelId="{EBA98AF5-2239-436F-A336-AD0BB2B7A148}" type="presOf" srcId="{B03F883F-0CBD-4656-A92D-C547C558E311}" destId="{8FD4944B-00B8-44DE-B0E7-F92C28072669}" srcOrd="1" destOrd="0" presId="urn:microsoft.com/office/officeart/2005/8/layout/cycle8"/>
    <dgm:cxn modelId="{1C21DBFB-E26E-44F7-A4FE-1BA51B788DDF}" type="presOf" srcId="{B03F883F-0CBD-4656-A92D-C547C558E311}" destId="{6ECDD7F8-D83C-486B-9238-3DE761FF5692}" srcOrd="0" destOrd="0" presId="urn:microsoft.com/office/officeart/2005/8/layout/cycle8"/>
    <dgm:cxn modelId="{BD93DE82-448A-4E71-9623-F0EE498140D6}" type="presParOf" srcId="{02123A87-61DA-4BC5-A1D7-42C6C34D078F}" destId="{7E08DA06-314F-4051-8CA4-F4C5F01D356B}" srcOrd="0" destOrd="0" presId="urn:microsoft.com/office/officeart/2005/8/layout/cycle8"/>
    <dgm:cxn modelId="{E27E6A2A-CB1D-4DE6-98AF-B28093910CC5}" type="presParOf" srcId="{02123A87-61DA-4BC5-A1D7-42C6C34D078F}" destId="{363729AF-E265-4580-84DE-F3F66949BFC3}" srcOrd="1" destOrd="0" presId="urn:microsoft.com/office/officeart/2005/8/layout/cycle8"/>
    <dgm:cxn modelId="{B29A40C9-3136-4053-A7ED-346C083FF40C}" type="presParOf" srcId="{02123A87-61DA-4BC5-A1D7-42C6C34D078F}" destId="{3EF47201-DA91-495B-899A-AABEC2F3CED9}" srcOrd="2" destOrd="0" presId="urn:microsoft.com/office/officeart/2005/8/layout/cycle8"/>
    <dgm:cxn modelId="{605B38E7-CCFF-4401-B43E-759C8F675418}" type="presParOf" srcId="{02123A87-61DA-4BC5-A1D7-42C6C34D078F}" destId="{89711400-9217-4F1B-A88B-A9FF0DFD3F75}" srcOrd="3" destOrd="0" presId="urn:microsoft.com/office/officeart/2005/8/layout/cycle8"/>
    <dgm:cxn modelId="{0F80DECC-FC99-4120-A5AD-2677FAE06BFB}" type="presParOf" srcId="{02123A87-61DA-4BC5-A1D7-42C6C34D078F}" destId="{EC05504A-6EA0-48B1-A0D0-D8947FB2AB39}" srcOrd="4" destOrd="0" presId="urn:microsoft.com/office/officeart/2005/8/layout/cycle8"/>
    <dgm:cxn modelId="{C5A4A9DE-4638-482E-9E1B-B2419C08B8A1}" type="presParOf" srcId="{02123A87-61DA-4BC5-A1D7-42C6C34D078F}" destId="{2CCD873E-BBE3-4F7C-83BA-B34CC8A71E2A}" srcOrd="5" destOrd="0" presId="urn:microsoft.com/office/officeart/2005/8/layout/cycle8"/>
    <dgm:cxn modelId="{3124912D-8175-4CD2-9D20-638B86B2ADDD}" type="presParOf" srcId="{02123A87-61DA-4BC5-A1D7-42C6C34D078F}" destId="{C5717A08-A8AB-4D5E-903E-5E700905E354}" srcOrd="6" destOrd="0" presId="urn:microsoft.com/office/officeart/2005/8/layout/cycle8"/>
    <dgm:cxn modelId="{28AE1F79-0A7C-4EAA-B8AB-8888127C637F}" type="presParOf" srcId="{02123A87-61DA-4BC5-A1D7-42C6C34D078F}" destId="{F65401CE-1126-4E03-86D9-A26C857BA8CF}" srcOrd="7" destOrd="0" presId="urn:microsoft.com/office/officeart/2005/8/layout/cycle8"/>
    <dgm:cxn modelId="{B52A2DF5-17D6-436A-A148-F49FEFBD1F65}" type="presParOf" srcId="{02123A87-61DA-4BC5-A1D7-42C6C34D078F}" destId="{6806BDA9-29D6-41E8-83DF-3937408A0494}" srcOrd="8" destOrd="0" presId="urn:microsoft.com/office/officeart/2005/8/layout/cycle8"/>
    <dgm:cxn modelId="{69C154A8-D5BC-48DB-BB74-28E35A44225E}" type="presParOf" srcId="{02123A87-61DA-4BC5-A1D7-42C6C34D078F}" destId="{422A9900-2020-4F83-96A7-C7B502D3F5FA}" srcOrd="9" destOrd="0" presId="urn:microsoft.com/office/officeart/2005/8/layout/cycle8"/>
    <dgm:cxn modelId="{9CD283DA-FDF8-4C29-8CBD-DAE9EEA11A7A}" type="presParOf" srcId="{02123A87-61DA-4BC5-A1D7-42C6C34D078F}" destId="{8CB86D08-4A2E-43B3-84EE-C51142E66D77}" srcOrd="10" destOrd="0" presId="urn:microsoft.com/office/officeart/2005/8/layout/cycle8"/>
    <dgm:cxn modelId="{0B13C307-AA7B-41B6-8A64-F984DF31857E}" type="presParOf" srcId="{02123A87-61DA-4BC5-A1D7-42C6C34D078F}" destId="{FFF8B858-0513-424E-B4F2-F9838BEB63C1}" srcOrd="11" destOrd="0" presId="urn:microsoft.com/office/officeart/2005/8/layout/cycle8"/>
    <dgm:cxn modelId="{C783A463-04EC-42D5-8754-0FF2159471E7}" type="presParOf" srcId="{02123A87-61DA-4BC5-A1D7-42C6C34D078F}" destId="{1362592C-5D25-441E-B6DE-967335BFB116}" srcOrd="12" destOrd="0" presId="urn:microsoft.com/office/officeart/2005/8/layout/cycle8"/>
    <dgm:cxn modelId="{A0A9AD31-5605-4032-B2CB-7EC8B9171571}" type="presParOf" srcId="{02123A87-61DA-4BC5-A1D7-42C6C34D078F}" destId="{C55B1EFF-E825-4E90-BCE4-69318B417DE8}" srcOrd="13" destOrd="0" presId="urn:microsoft.com/office/officeart/2005/8/layout/cycle8"/>
    <dgm:cxn modelId="{CF68E8B7-F041-4CEC-8E70-EEE73C7983AB}" type="presParOf" srcId="{02123A87-61DA-4BC5-A1D7-42C6C34D078F}" destId="{7B5C5E8D-E588-48C2-AB12-88ED8499D0D3}" srcOrd="14" destOrd="0" presId="urn:microsoft.com/office/officeart/2005/8/layout/cycle8"/>
    <dgm:cxn modelId="{1CB54D4C-D6DF-4265-B354-1CF6190ECD9F}" type="presParOf" srcId="{02123A87-61DA-4BC5-A1D7-42C6C34D078F}" destId="{04867369-6F82-4FAF-A197-4F1AF6352EF7}" srcOrd="15" destOrd="0" presId="urn:microsoft.com/office/officeart/2005/8/layout/cycle8"/>
    <dgm:cxn modelId="{CF88B83E-5A6A-470C-B79B-AF235F868FAA}" type="presParOf" srcId="{02123A87-61DA-4BC5-A1D7-42C6C34D078F}" destId="{6ECDD7F8-D83C-486B-9238-3DE761FF5692}" srcOrd="16" destOrd="0" presId="urn:microsoft.com/office/officeart/2005/8/layout/cycle8"/>
    <dgm:cxn modelId="{82F70EEC-0ED0-45EB-8F1B-CEEDD8BBF04E}" type="presParOf" srcId="{02123A87-61DA-4BC5-A1D7-42C6C34D078F}" destId="{190C46E9-C3A9-4CEA-A443-731652E9E220}" srcOrd="17" destOrd="0" presId="urn:microsoft.com/office/officeart/2005/8/layout/cycle8"/>
    <dgm:cxn modelId="{7F1D80C0-3C28-4119-8205-26401483C2AE}" type="presParOf" srcId="{02123A87-61DA-4BC5-A1D7-42C6C34D078F}" destId="{4E5BF30F-8556-4394-AF0A-068A45C157DA}" srcOrd="18" destOrd="0" presId="urn:microsoft.com/office/officeart/2005/8/layout/cycle8"/>
    <dgm:cxn modelId="{6A91BF20-0E3C-446D-8E7B-BA9C184E161E}" type="presParOf" srcId="{02123A87-61DA-4BC5-A1D7-42C6C34D078F}" destId="{8FD4944B-00B8-44DE-B0E7-F92C28072669}" srcOrd="19" destOrd="0" presId="urn:microsoft.com/office/officeart/2005/8/layout/cycle8"/>
    <dgm:cxn modelId="{C60399B2-6BFF-4B61-9808-34F10433881D}" type="presParOf" srcId="{02123A87-61DA-4BC5-A1D7-42C6C34D078F}" destId="{98F39CD7-9D53-495D-B0EF-D2D6E60053DB}" srcOrd="20" destOrd="0" presId="urn:microsoft.com/office/officeart/2005/8/layout/cycle8"/>
    <dgm:cxn modelId="{DA33C71B-20FA-49E8-9FEB-3D926C60DA4F}" type="presParOf" srcId="{02123A87-61DA-4BC5-A1D7-42C6C34D078F}" destId="{9D600B50-BEEE-4A38-81BA-9CD838975AC8}" srcOrd="21" destOrd="0" presId="urn:microsoft.com/office/officeart/2005/8/layout/cycle8"/>
    <dgm:cxn modelId="{D3813841-2B3C-4F2B-B695-BE4D459C89A2}" type="presParOf" srcId="{02123A87-61DA-4BC5-A1D7-42C6C34D078F}" destId="{5B5B8173-1085-4D32-A40B-DD668F16E236}" srcOrd="22" destOrd="0" presId="urn:microsoft.com/office/officeart/2005/8/layout/cycle8"/>
    <dgm:cxn modelId="{61C1BDF5-62EE-4E8B-A8C9-0C93094A5653}" type="presParOf" srcId="{02123A87-61DA-4BC5-A1D7-42C6C34D078F}" destId="{C02AB7CE-F989-44F1-83DC-45A1909C6FBD}" srcOrd="23" destOrd="0" presId="urn:microsoft.com/office/officeart/2005/8/layout/cycle8"/>
    <dgm:cxn modelId="{349F0618-F286-42A8-AE98-E3A42D41B1FB}" type="presParOf" srcId="{02123A87-61DA-4BC5-A1D7-42C6C34D078F}" destId="{D94D19B8-25E8-481C-89F4-9261A0D8226C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48315-CB78-4681-BD92-B00442574F25}">
      <dsp:nvSpPr>
        <dsp:cNvPr id="0" name=""/>
        <dsp:cNvSpPr/>
      </dsp:nvSpPr>
      <dsp:spPr>
        <a:xfrm>
          <a:off x="3078884" y="2569249"/>
          <a:ext cx="1955470" cy="195547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glow>
            <a:schemeClr val="bg1">
              <a:lumMod val="50000"/>
              <a:lumOff val="50000"/>
              <a:alpha val="40000"/>
            </a:schemeClr>
          </a:glow>
          <a:softEdge rad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365256" y="2855621"/>
        <a:ext cx="1382726" cy="1382726"/>
      </dsp:txXfrm>
    </dsp:sp>
    <dsp:sp modelId="{B5FB782F-6B7B-4E75-BB66-98B61ACF4CB3}">
      <dsp:nvSpPr>
        <dsp:cNvPr id="0" name=""/>
        <dsp:cNvSpPr/>
      </dsp:nvSpPr>
      <dsp:spPr>
        <a:xfrm rot="16200000">
          <a:off x="3760955" y="2251892"/>
          <a:ext cx="591329" cy="43383"/>
        </a:xfrm>
        <a:custGeom>
          <a:avLst/>
          <a:gdLst/>
          <a:ahLst/>
          <a:cxnLst/>
          <a:rect l="0" t="0" r="0" b="0"/>
          <a:pathLst>
            <a:path>
              <a:moveTo>
                <a:pt x="0" y="21691"/>
              </a:moveTo>
              <a:lnTo>
                <a:pt x="591329" y="2169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54000" sy="54000" algn="ctr" rotWithShape="0">
            <a:srgbClr val="000000">
              <a:alpha val="43137"/>
            </a:srgbClr>
          </a:outerShdw>
          <a:reflection endPos="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1836" y="2258801"/>
        <a:ext cx="29566" cy="29566"/>
      </dsp:txXfrm>
    </dsp:sp>
    <dsp:sp modelId="{C043BED9-53FB-44B6-8A6F-DA173E0704AA}">
      <dsp:nvSpPr>
        <dsp:cNvPr id="0" name=""/>
        <dsp:cNvSpPr/>
      </dsp:nvSpPr>
      <dsp:spPr>
        <a:xfrm>
          <a:off x="3078884" y="22449"/>
          <a:ext cx="1955470" cy="1955470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24000" r="-2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3365256" y="308821"/>
        <a:ext cx="1382726" cy="1382726"/>
      </dsp:txXfrm>
    </dsp:sp>
    <dsp:sp modelId="{C7DA9DB9-ED27-40B7-A9E9-D786DA36CBB7}">
      <dsp:nvSpPr>
        <dsp:cNvPr id="0" name=""/>
        <dsp:cNvSpPr/>
      </dsp:nvSpPr>
      <dsp:spPr>
        <a:xfrm rot="1800000">
          <a:off x="4863751" y="4161992"/>
          <a:ext cx="591329" cy="43383"/>
        </a:xfrm>
        <a:custGeom>
          <a:avLst/>
          <a:gdLst/>
          <a:ahLst/>
          <a:cxnLst/>
          <a:rect l="0" t="0" r="0" b="0"/>
          <a:pathLst>
            <a:path>
              <a:moveTo>
                <a:pt x="0" y="21691"/>
              </a:moveTo>
              <a:lnTo>
                <a:pt x="591329" y="2169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4633" y="4168901"/>
        <a:ext cx="29566" cy="29566"/>
      </dsp:txXfrm>
    </dsp:sp>
    <dsp:sp modelId="{9C26A548-547A-4E07-96FB-4DA26659188A}">
      <dsp:nvSpPr>
        <dsp:cNvPr id="0" name=""/>
        <dsp:cNvSpPr/>
      </dsp:nvSpPr>
      <dsp:spPr>
        <a:xfrm>
          <a:off x="5284478" y="3842649"/>
          <a:ext cx="1955470" cy="195547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5570850" y="4129021"/>
        <a:ext cx="1382726" cy="1382726"/>
      </dsp:txXfrm>
    </dsp:sp>
    <dsp:sp modelId="{D1A8976F-104D-4D72-8FA5-894E70589999}">
      <dsp:nvSpPr>
        <dsp:cNvPr id="0" name=""/>
        <dsp:cNvSpPr/>
      </dsp:nvSpPr>
      <dsp:spPr>
        <a:xfrm rot="9000000">
          <a:off x="2658158" y="4161992"/>
          <a:ext cx="591329" cy="43383"/>
        </a:xfrm>
        <a:custGeom>
          <a:avLst/>
          <a:gdLst/>
          <a:ahLst/>
          <a:cxnLst/>
          <a:rect l="0" t="0" r="0" b="0"/>
          <a:pathLst>
            <a:path>
              <a:moveTo>
                <a:pt x="0" y="21691"/>
              </a:moveTo>
              <a:lnTo>
                <a:pt x="591329" y="2169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39040" y="4168901"/>
        <a:ext cx="29566" cy="29566"/>
      </dsp:txXfrm>
    </dsp:sp>
    <dsp:sp modelId="{DE4DFA85-80D5-43FD-9EF5-CF21BF18DC6C}">
      <dsp:nvSpPr>
        <dsp:cNvPr id="0" name=""/>
        <dsp:cNvSpPr/>
      </dsp:nvSpPr>
      <dsp:spPr>
        <a:xfrm>
          <a:off x="873291" y="3842649"/>
          <a:ext cx="1955470" cy="1955470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1159663" y="4129021"/>
        <a:ext cx="1382726" cy="138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83076-CEF0-4E29-93CE-42CC33363EB3}">
      <dsp:nvSpPr>
        <dsp:cNvPr id="0" name=""/>
        <dsp:cNvSpPr/>
      </dsp:nvSpPr>
      <dsp:spPr>
        <a:xfrm>
          <a:off x="2726210" y="2619597"/>
          <a:ext cx="1995325" cy="199532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3018419" y="2911806"/>
        <a:ext cx="1410907" cy="1410907"/>
      </dsp:txXfrm>
    </dsp:sp>
    <dsp:sp modelId="{75101A3F-B491-4548-BA4B-D02AFEAD7108}">
      <dsp:nvSpPr>
        <dsp:cNvPr id="0" name=""/>
        <dsp:cNvSpPr/>
      </dsp:nvSpPr>
      <dsp:spPr>
        <a:xfrm rot="16200000">
          <a:off x="3422677" y="2294290"/>
          <a:ext cx="602390" cy="48223"/>
        </a:xfrm>
        <a:custGeom>
          <a:avLst/>
          <a:gdLst/>
          <a:ahLst/>
          <a:cxnLst/>
          <a:rect l="0" t="0" r="0" b="0"/>
          <a:pathLst>
            <a:path>
              <a:moveTo>
                <a:pt x="0" y="24111"/>
              </a:moveTo>
              <a:lnTo>
                <a:pt x="602390" y="2411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8813" y="2303342"/>
        <a:ext cx="30119" cy="30119"/>
      </dsp:txXfrm>
    </dsp:sp>
    <dsp:sp modelId="{98E21E51-84B6-4528-8C4E-38B6B8C892D8}">
      <dsp:nvSpPr>
        <dsp:cNvPr id="0" name=""/>
        <dsp:cNvSpPr/>
      </dsp:nvSpPr>
      <dsp:spPr>
        <a:xfrm>
          <a:off x="2726210" y="21881"/>
          <a:ext cx="1995325" cy="199532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49000" r="-4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3018419" y="314090"/>
        <a:ext cx="1410907" cy="1410907"/>
      </dsp:txXfrm>
    </dsp:sp>
    <dsp:sp modelId="{DB760490-63C3-4F49-9021-883B55465250}">
      <dsp:nvSpPr>
        <dsp:cNvPr id="0" name=""/>
        <dsp:cNvSpPr/>
      </dsp:nvSpPr>
      <dsp:spPr>
        <a:xfrm rot="1800000">
          <a:off x="4547521" y="4242577"/>
          <a:ext cx="602390" cy="48223"/>
        </a:xfrm>
        <a:custGeom>
          <a:avLst/>
          <a:gdLst/>
          <a:ahLst/>
          <a:cxnLst/>
          <a:rect l="0" t="0" r="0" b="0"/>
          <a:pathLst>
            <a:path>
              <a:moveTo>
                <a:pt x="0" y="24111"/>
              </a:moveTo>
              <a:lnTo>
                <a:pt x="602390" y="2411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3657" y="4251629"/>
        <a:ext cx="30119" cy="30119"/>
      </dsp:txXfrm>
    </dsp:sp>
    <dsp:sp modelId="{5F1E20BE-EE2D-4B4B-9ACD-136BA4C00F44}">
      <dsp:nvSpPr>
        <dsp:cNvPr id="0" name=""/>
        <dsp:cNvSpPr/>
      </dsp:nvSpPr>
      <dsp:spPr>
        <a:xfrm>
          <a:off x="4975898" y="3918455"/>
          <a:ext cx="1995325" cy="199532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13000" r="-1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5268107" y="4210664"/>
        <a:ext cx="1410907" cy="1410907"/>
      </dsp:txXfrm>
    </dsp:sp>
    <dsp:sp modelId="{040EDA92-EB5A-4D43-8CEA-0F8F64D62BA0}">
      <dsp:nvSpPr>
        <dsp:cNvPr id="0" name=""/>
        <dsp:cNvSpPr/>
      </dsp:nvSpPr>
      <dsp:spPr>
        <a:xfrm rot="9000000">
          <a:off x="2297833" y="4242577"/>
          <a:ext cx="602390" cy="48223"/>
        </a:xfrm>
        <a:custGeom>
          <a:avLst/>
          <a:gdLst/>
          <a:ahLst/>
          <a:cxnLst/>
          <a:rect l="0" t="0" r="0" b="0"/>
          <a:pathLst>
            <a:path>
              <a:moveTo>
                <a:pt x="0" y="24111"/>
              </a:moveTo>
              <a:lnTo>
                <a:pt x="602390" y="2411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583969" y="4251629"/>
        <a:ext cx="30119" cy="30119"/>
      </dsp:txXfrm>
    </dsp:sp>
    <dsp:sp modelId="{B30AA0F4-FDB4-4E8D-BF7E-6135096C5C7A}">
      <dsp:nvSpPr>
        <dsp:cNvPr id="0" name=""/>
        <dsp:cNvSpPr/>
      </dsp:nvSpPr>
      <dsp:spPr>
        <a:xfrm>
          <a:off x="476522" y="3918455"/>
          <a:ext cx="1995325" cy="1995325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/>
            <a:t> </a:t>
          </a:r>
          <a:endParaRPr lang="en-US" sz="6500" kern="1200" dirty="0"/>
        </a:p>
      </dsp:txBody>
      <dsp:txXfrm>
        <a:off x="768731" y="4210664"/>
        <a:ext cx="1410907" cy="14109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7F182-C592-406E-9575-EA5EAD73F1D4}">
      <dsp:nvSpPr>
        <dsp:cNvPr id="0" name=""/>
        <dsp:cNvSpPr/>
      </dsp:nvSpPr>
      <dsp:spPr>
        <a:xfrm>
          <a:off x="0" y="1203960"/>
          <a:ext cx="5751512" cy="2300604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90D141-F8B7-4143-90C9-8213576BD9D2}">
      <dsp:nvSpPr>
        <dsp:cNvPr id="0" name=""/>
        <dsp:cNvSpPr/>
      </dsp:nvSpPr>
      <dsp:spPr>
        <a:xfrm>
          <a:off x="690181" y="1606565"/>
          <a:ext cx="1897998" cy="1127296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99136" rIns="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600" kern="1200" dirty="0"/>
            <a:t>Adhoc</a:t>
          </a:r>
          <a:endParaRPr lang="en-US" sz="5600" kern="1200" dirty="0"/>
        </a:p>
      </dsp:txBody>
      <dsp:txXfrm>
        <a:off x="690181" y="1606565"/>
        <a:ext cx="1897998" cy="1127296"/>
      </dsp:txXfrm>
    </dsp:sp>
    <dsp:sp modelId="{F01D9F03-0CB9-43DF-B0FF-B78662732655}">
      <dsp:nvSpPr>
        <dsp:cNvPr id="0" name=""/>
        <dsp:cNvSpPr/>
      </dsp:nvSpPr>
      <dsp:spPr>
        <a:xfrm>
          <a:off x="2875756" y="1974662"/>
          <a:ext cx="2243089" cy="1127296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99136" rIns="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600" kern="1200" dirty="0"/>
            <a:t>RTOS</a:t>
          </a:r>
          <a:endParaRPr lang="en-US" sz="5600" kern="1200" dirty="0"/>
        </a:p>
      </dsp:txBody>
      <dsp:txXfrm>
        <a:off x="2875756" y="1974662"/>
        <a:ext cx="2243089" cy="11272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BC1D0-B252-410A-8C41-267A4E715A2D}">
      <dsp:nvSpPr>
        <dsp:cNvPr id="0" name=""/>
        <dsp:cNvSpPr/>
      </dsp:nvSpPr>
      <dsp:spPr>
        <a:xfrm rot="5400000">
          <a:off x="268026" y="1542782"/>
          <a:ext cx="1008921" cy="11486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C1A4B-FCAC-43F3-9D36-6B5BFBF7E4DC}">
      <dsp:nvSpPr>
        <dsp:cNvPr id="0" name=""/>
        <dsp:cNvSpPr/>
      </dsp:nvSpPr>
      <dsp:spPr>
        <a:xfrm>
          <a:off x="723" y="424372"/>
          <a:ext cx="1698430" cy="1188846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300" kern="1200" dirty="0"/>
            <a:t> </a:t>
          </a:r>
          <a:endParaRPr lang="en-US" sz="5300" kern="1200" dirty="0"/>
        </a:p>
      </dsp:txBody>
      <dsp:txXfrm>
        <a:off x="58768" y="482417"/>
        <a:ext cx="1582340" cy="1072756"/>
      </dsp:txXfrm>
    </dsp:sp>
    <dsp:sp modelId="{2443F5A5-4911-4E2F-8D67-3A287C2F095C}">
      <dsp:nvSpPr>
        <dsp:cNvPr id="0" name=""/>
        <dsp:cNvSpPr/>
      </dsp:nvSpPr>
      <dsp:spPr>
        <a:xfrm>
          <a:off x="1699153" y="537756"/>
          <a:ext cx="1235276" cy="9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Generator</a:t>
          </a:r>
          <a:endParaRPr lang="en-US" sz="1600" kern="1200" dirty="0"/>
        </a:p>
      </dsp:txBody>
      <dsp:txXfrm>
        <a:off x="1699153" y="537756"/>
        <a:ext cx="1235276" cy="960877"/>
      </dsp:txXfrm>
    </dsp:sp>
    <dsp:sp modelId="{635AE08D-B3D3-438F-AA14-B55135B13765}">
      <dsp:nvSpPr>
        <dsp:cNvPr id="0" name=""/>
        <dsp:cNvSpPr/>
      </dsp:nvSpPr>
      <dsp:spPr>
        <a:xfrm rot="5400000">
          <a:off x="1676205" y="2878249"/>
          <a:ext cx="1008921" cy="11486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3967691"/>
            <a:satOff val="46464"/>
            <a:lumOff val="11952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B077C-BAFB-4ED1-98D5-EF74239D17BF}">
      <dsp:nvSpPr>
        <dsp:cNvPr id="0" name=""/>
        <dsp:cNvSpPr/>
      </dsp:nvSpPr>
      <dsp:spPr>
        <a:xfrm>
          <a:off x="1408902" y="1759839"/>
          <a:ext cx="1698430" cy="1188846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300" kern="1200" dirty="0"/>
            <a:t> </a:t>
          </a:r>
          <a:endParaRPr lang="en-US" sz="5300" kern="1200" dirty="0"/>
        </a:p>
      </dsp:txBody>
      <dsp:txXfrm>
        <a:off x="1466947" y="1817884"/>
        <a:ext cx="1582340" cy="1072756"/>
      </dsp:txXfrm>
    </dsp:sp>
    <dsp:sp modelId="{AED0DC1D-8674-4570-92E5-004C20D5F4F2}">
      <dsp:nvSpPr>
        <dsp:cNvPr id="0" name=""/>
        <dsp:cNvSpPr/>
      </dsp:nvSpPr>
      <dsp:spPr>
        <a:xfrm>
          <a:off x="3107332" y="1873222"/>
          <a:ext cx="1235276" cy="9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Actuator</a:t>
          </a:r>
          <a:endParaRPr lang="en-US" sz="1600" kern="1200" dirty="0"/>
        </a:p>
      </dsp:txBody>
      <dsp:txXfrm>
        <a:off x="3107332" y="1873222"/>
        <a:ext cx="1235276" cy="960877"/>
      </dsp:txXfrm>
    </dsp:sp>
    <dsp:sp modelId="{B5A70EDD-598A-4376-8770-1F923429452B}">
      <dsp:nvSpPr>
        <dsp:cNvPr id="0" name=""/>
        <dsp:cNvSpPr/>
      </dsp:nvSpPr>
      <dsp:spPr>
        <a:xfrm>
          <a:off x="2817081" y="3095305"/>
          <a:ext cx="1698430" cy="1188846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3"/>
          <a:srcRect/>
          <a:stretch>
            <a:fillRect l="-24000" r="-24000"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300" kern="1200" dirty="0"/>
            <a:t> </a:t>
          </a:r>
          <a:endParaRPr lang="en-US" sz="5300" kern="1200" dirty="0"/>
        </a:p>
      </dsp:txBody>
      <dsp:txXfrm>
        <a:off x="2875126" y="3153350"/>
        <a:ext cx="1582340" cy="1072756"/>
      </dsp:txXfrm>
    </dsp:sp>
    <dsp:sp modelId="{DC344CDC-1FA6-4A42-9F37-6C939C31FD3B}">
      <dsp:nvSpPr>
        <dsp:cNvPr id="0" name=""/>
        <dsp:cNvSpPr/>
      </dsp:nvSpPr>
      <dsp:spPr>
        <a:xfrm>
          <a:off x="4515512" y="3208689"/>
          <a:ext cx="1235276" cy="9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900" kern="1200" dirty="0"/>
            <a:t>Detector</a:t>
          </a:r>
          <a:endParaRPr lang="en-US" sz="1900" kern="1200" dirty="0"/>
        </a:p>
      </dsp:txBody>
      <dsp:txXfrm>
        <a:off x="4515512" y="3208689"/>
        <a:ext cx="1235276" cy="960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E144A-BCDA-4B30-9C52-506FC6DA21D3}">
      <dsp:nvSpPr>
        <dsp:cNvPr id="0" name=""/>
        <dsp:cNvSpPr/>
      </dsp:nvSpPr>
      <dsp:spPr>
        <a:xfrm>
          <a:off x="2165242" y="473"/>
          <a:ext cx="1421027" cy="14210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1</a:t>
          </a:r>
        </a:p>
      </dsp:txBody>
      <dsp:txXfrm>
        <a:off x="2373347" y="208578"/>
        <a:ext cx="1004817" cy="1004817"/>
      </dsp:txXfrm>
    </dsp:sp>
    <dsp:sp modelId="{C55DEA3E-3318-4B28-A5B0-96ECA07E4E9B}">
      <dsp:nvSpPr>
        <dsp:cNvPr id="0" name=""/>
        <dsp:cNvSpPr/>
      </dsp:nvSpPr>
      <dsp:spPr>
        <a:xfrm rot="2160000">
          <a:off x="3541607" y="1092562"/>
          <a:ext cx="378792" cy="479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52458" y="1155084"/>
        <a:ext cx="265154" cy="287758"/>
      </dsp:txXfrm>
    </dsp:sp>
    <dsp:sp modelId="{D4A9D0A8-F318-4B5E-8158-D4C11C57EC21}">
      <dsp:nvSpPr>
        <dsp:cNvPr id="0" name=""/>
        <dsp:cNvSpPr/>
      </dsp:nvSpPr>
      <dsp:spPr>
        <a:xfrm>
          <a:off x="3893083" y="1255823"/>
          <a:ext cx="1421027" cy="14210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</a:t>
          </a:r>
        </a:p>
      </dsp:txBody>
      <dsp:txXfrm>
        <a:off x="4101188" y="1463928"/>
        <a:ext cx="1004817" cy="1004817"/>
      </dsp:txXfrm>
    </dsp:sp>
    <dsp:sp modelId="{016FCCAF-E039-494F-92B5-C982496A5E6A}">
      <dsp:nvSpPr>
        <dsp:cNvPr id="0" name=""/>
        <dsp:cNvSpPr/>
      </dsp:nvSpPr>
      <dsp:spPr>
        <a:xfrm rot="6480000">
          <a:off x="4087526" y="2731943"/>
          <a:ext cx="378792" cy="479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161903" y="2773824"/>
        <a:ext cx="265154" cy="287758"/>
      </dsp:txXfrm>
    </dsp:sp>
    <dsp:sp modelId="{0AE4A999-F7CA-4300-82B1-E4CF8B39FBD5}">
      <dsp:nvSpPr>
        <dsp:cNvPr id="0" name=""/>
        <dsp:cNvSpPr/>
      </dsp:nvSpPr>
      <dsp:spPr>
        <a:xfrm>
          <a:off x="3233106" y="3287023"/>
          <a:ext cx="1421027" cy="14210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3</a:t>
          </a:r>
        </a:p>
      </dsp:txBody>
      <dsp:txXfrm>
        <a:off x="3441211" y="3495128"/>
        <a:ext cx="1004817" cy="1004817"/>
      </dsp:txXfrm>
    </dsp:sp>
    <dsp:sp modelId="{2A0D4D79-53CF-410E-8FFC-330959E42D95}">
      <dsp:nvSpPr>
        <dsp:cNvPr id="0" name=""/>
        <dsp:cNvSpPr/>
      </dsp:nvSpPr>
      <dsp:spPr>
        <a:xfrm rot="10800000">
          <a:off x="2697080" y="3757739"/>
          <a:ext cx="378792" cy="479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810718" y="3853658"/>
        <a:ext cx="265154" cy="287758"/>
      </dsp:txXfrm>
    </dsp:sp>
    <dsp:sp modelId="{A485DD83-93DA-4826-9969-77A9DACC5265}">
      <dsp:nvSpPr>
        <dsp:cNvPr id="0" name=""/>
        <dsp:cNvSpPr/>
      </dsp:nvSpPr>
      <dsp:spPr>
        <a:xfrm>
          <a:off x="1097377" y="3287023"/>
          <a:ext cx="1421027" cy="14210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…</a:t>
          </a:r>
        </a:p>
      </dsp:txBody>
      <dsp:txXfrm>
        <a:off x="1305482" y="3495128"/>
        <a:ext cx="1004817" cy="1004817"/>
      </dsp:txXfrm>
    </dsp:sp>
    <dsp:sp modelId="{D52B8EEC-13C0-42BA-A7CB-1FF9A35AA9DF}">
      <dsp:nvSpPr>
        <dsp:cNvPr id="0" name=""/>
        <dsp:cNvSpPr/>
      </dsp:nvSpPr>
      <dsp:spPr>
        <a:xfrm rot="15120000">
          <a:off x="1291819" y="2752335"/>
          <a:ext cx="378792" cy="479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1366196" y="2902292"/>
        <a:ext cx="265154" cy="287758"/>
      </dsp:txXfrm>
    </dsp:sp>
    <dsp:sp modelId="{D7A8FC41-D3B9-4999-82A1-76D398E081B3}">
      <dsp:nvSpPr>
        <dsp:cNvPr id="0" name=""/>
        <dsp:cNvSpPr/>
      </dsp:nvSpPr>
      <dsp:spPr>
        <a:xfrm>
          <a:off x="437400" y="1255823"/>
          <a:ext cx="1421027" cy="14210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</a:t>
          </a:r>
        </a:p>
      </dsp:txBody>
      <dsp:txXfrm>
        <a:off x="645505" y="1463928"/>
        <a:ext cx="1004817" cy="1004817"/>
      </dsp:txXfrm>
    </dsp:sp>
    <dsp:sp modelId="{F4F4921A-DADE-4AE9-A49C-BE566A6CC3B5}">
      <dsp:nvSpPr>
        <dsp:cNvPr id="0" name=""/>
        <dsp:cNvSpPr/>
      </dsp:nvSpPr>
      <dsp:spPr>
        <a:xfrm rot="19440000">
          <a:off x="1813766" y="1105165"/>
          <a:ext cx="378792" cy="479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824617" y="1234481"/>
        <a:ext cx="265154" cy="287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8DA06-314F-4051-8CA4-F4C5F01D356B}">
      <dsp:nvSpPr>
        <dsp:cNvPr id="0" name=""/>
        <dsp:cNvSpPr/>
      </dsp:nvSpPr>
      <dsp:spPr>
        <a:xfrm>
          <a:off x="953736" y="291457"/>
          <a:ext cx="3955161" cy="3955161"/>
        </a:xfrm>
        <a:prstGeom prst="pie">
          <a:avLst>
            <a:gd name="adj1" fmla="val 16200000"/>
            <a:gd name="adj2" fmla="val 2052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Generator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17011" y="956301"/>
        <a:ext cx="1271301" cy="847534"/>
      </dsp:txXfrm>
    </dsp:sp>
    <dsp:sp modelId="{EC05504A-6EA0-48B1-A0D0-D8947FB2AB39}">
      <dsp:nvSpPr>
        <dsp:cNvPr id="0" name=""/>
        <dsp:cNvSpPr/>
      </dsp:nvSpPr>
      <dsp:spPr>
        <a:xfrm>
          <a:off x="987637" y="396928"/>
          <a:ext cx="3955161" cy="3955161"/>
        </a:xfrm>
        <a:prstGeom prst="pie">
          <a:avLst>
            <a:gd name="adj1" fmla="val 20520000"/>
            <a:gd name="adj2" fmla="val 32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Actuator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34949" y="2204060"/>
        <a:ext cx="1177131" cy="941705"/>
      </dsp:txXfrm>
    </dsp:sp>
    <dsp:sp modelId="{6806BDA9-29D6-41E8-83DF-3937408A0494}">
      <dsp:nvSpPr>
        <dsp:cNvPr id="0" name=""/>
        <dsp:cNvSpPr/>
      </dsp:nvSpPr>
      <dsp:spPr>
        <a:xfrm>
          <a:off x="898175" y="461906"/>
          <a:ext cx="3955161" cy="3955161"/>
        </a:xfrm>
        <a:prstGeom prst="pie">
          <a:avLst>
            <a:gd name="adj1" fmla="val 3240000"/>
            <a:gd name="adj2" fmla="val 756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Detector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10732" y="3239936"/>
        <a:ext cx="1130046" cy="1035875"/>
      </dsp:txXfrm>
    </dsp:sp>
    <dsp:sp modelId="{1362592C-5D25-441E-B6DE-967335BFB116}">
      <dsp:nvSpPr>
        <dsp:cNvPr id="0" name=""/>
        <dsp:cNvSpPr/>
      </dsp:nvSpPr>
      <dsp:spPr>
        <a:xfrm>
          <a:off x="808713" y="396928"/>
          <a:ext cx="3955161" cy="3955161"/>
        </a:xfrm>
        <a:prstGeom prst="pie">
          <a:avLst>
            <a:gd name="adj1" fmla="val 7560000"/>
            <a:gd name="adj2" fmla="val 1188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Display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39431" y="2204060"/>
        <a:ext cx="1177131" cy="941705"/>
      </dsp:txXfrm>
    </dsp:sp>
    <dsp:sp modelId="{6ECDD7F8-D83C-486B-9238-3DE761FF5692}">
      <dsp:nvSpPr>
        <dsp:cNvPr id="0" name=""/>
        <dsp:cNvSpPr/>
      </dsp:nvSpPr>
      <dsp:spPr>
        <a:xfrm>
          <a:off x="842614" y="291457"/>
          <a:ext cx="3955161" cy="3955161"/>
        </a:xfrm>
        <a:prstGeom prst="pie">
          <a:avLst>
            <a:gd name="adj1" fmla="val 1188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Workstation</a:t>
          </a:r>
          <a:r>
            <a:rPr lang="en-US" sz="2000" kern="1200"/>
            <a:t> </a:t>
          </a:r>
          <a:endParaRPr lang="en-US" sz="2000" kern="1200" dirty="0"/>
        </a:p>
      </dsp:txBody>
      <dsp:txXfrm>
        <a:off x="1463198" y="956301"/>
        <a:ext cx="1271301" cy="847534"/>
      </dsp:txXfrm>
    </dsp:sp>
    <dsp:sp modelId="{98F39CD7-9D53-495D-B0EF-D2D6E60053DB}">
      <dsp:nvSpPr>
        <dsp:cNvPr id="0" name=""/>
        <dsp:cNvSpPr/>
      </dsp:nvSpPr>
      <dsp:spPr>
        <a:xfrm>
          <a:off x="708706" y="46614"/>
          <a:ext cx="4444847" cy="444484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600B50-BEEE-4A38-81BA-9CD838975AC8}">
      <dsp:nvSpPr>
        <dsp:cNvPr id="0" name=""/>
        <dsp:cNvSpPr/>
      </dsp:nvSpPr>
      <dsp:spPr>
        <a:xfrm>
          <a:off x="743067" y="152050"/>
          <a:ext cx="4444847" cy="444484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B8173-1085-4D32-A40B-DD668F16E236}">
      <dsp:nvSpPr>
        <dsp:cNvPr id="0" name=""/>
        <dsp:cNvSpPr/>
      </dsp:nvSpPr>
      <dsp:spPr>
        <a:xfrm>
          <a:off x="653332" y="217226"/>
          <a:ext cx="4444847" cy="444484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2AB7CE-F989-44F1-83DC-45A1909C6FBD}">
      <dsp:nvSpPr>
        <dsp:cNvPr id="0" name=""/>
        <dsp:cNvSpPr/>
      </dsp:nvSpPr>
      <dsp:spPr>
        <a:xfrm>
          <a:off x="563596" y="152050"/>
          <a:ext cx="4444847" cy="444484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19B8-25E8-481C-89F4-9261A0D8226C}">
      <dsp:nvSpPr>
        <dsp:cNvPr id="0" name=""/>
        <dsp:cNvSpPr/>
      </dsp:nvSpPr>
      <dsp:spPr>
        <a:xfrm>
          <a:off x="597957" y="46614"/>
          <a:ext cx="4444847" cy="444484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1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2428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7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2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73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6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9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6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3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4FFEE-B2EC-41F3-96ED-E6649E30691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E87F4-1047-4D68-B763-6B2C7382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1E12C5-D612-478A-A4A9-80DE1C809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tr-TR" sz="6000"/>
              <a:t>Syncbox fırmware</a:t>
            </a:r>
            <a:endParaRPr lang="en-US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59492-B722-42AE-8A42-A03AFD02A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tr-TR" dirty="0">
                <a:solidFill>
                  <a:schemeClr val="tx1"/>
                </a:solidFill>
              </a:rPr>
              <a:t>Fırmware for xray machıenes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8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Content Placeholder 4">
            <a:extLst>
              <a:ext uri="{FF2B5EF4-FFF2-40B4-BE49-F238E27FC236}">
                <a16:creationId xmlns:a16="http://schemas.microsoft.com/office/drawing/2014/main" id="{A6D8C04E-36B7-4C9B-AB07-AACF3372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441975"/>
            <a:ext cx="6844045" cy="396954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C201AB-3116-4510-9AF2-73001395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34" y="2461302"/>
            <a:ext cx="2851417" cy="1478570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rgbClr val="FFFFFF"/>
                </a:solidFill>
              </a:rPr>
              <a:t>Adhoc</a:t>
            </a:r>
            <a:br>
              <a:rPr lang="tr-TR" sz="3200" dirty="0">
                <a:solidFill>
                  <a:srgbClr val="FFFFFF"/>
                </a:solidFill>
              </a:rPr>
            </a:br>
            <a:r>
              <a:rPr lang="tr-TR" sz="3200" dirty="0">
                <a:solidFill>
                  <a:srgbClr val="FFFFFF"/>
                </a:solidFill>
              </a:rPr>
              <a:t>solutıonS!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86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B76C96-F9A4-4D81-8074-C9155197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Real Tıme Operatıng System (RTOS)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4334-4652-4211-AACC-76384AD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40" y="1680474"/>
            <a:ext cx="2809874" cy="138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osa rtos">
            <a:extLst>
              <a:ext uri="{FF2B5EF4-FFF2-40B4-BE49-F238E27FC236}">
                <a16:creationId xmlns:a16="http://schemas.microsoft.com/office/drawing/2014/main" id="{97609C95-8397-449F-9D89-044470A9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29" y="3282950"/>
            <a:ext cx="2809875" cy="1495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5694FA-09E7-4F66-A300-9E579519B616}"/>
              </a:ext>
            </a:extLst>
          </p:cNvPr>
          <p:cNvSpPr/>
          <p:nvPr/>
        </p:nvSpPr>
        <p:spPr>
          <a:xfrm>
            <a:off x="4993902" y="4948727"/>
            <a:ext cx="50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http://wiki.pic24.ru/doku.php/en/tnkernel/ref/intro</a:t>
            </a:r>
          </a:p>
        </p:txBody>
      </p:sp>
      <p:pic>
        <p:nvPicPr>
          <p:cNvPr id="1028" name="Picture 4" descr="Image result for Salvo rtos">
            <a:extLst>
              <a:ext uri="{FF2B5EF4-FFF2-40B4-BE49-F238E27FC236}">
                <a16:creationId xmlns:a16="http://schemas.microsoft.com/office/drawing/2014/main" id="{72A6A6FB-CB55-4782-BBBB-EDAF33F6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63" y="3286157"/>
            <a:ext cx="1498731" cy="148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VIX-RT">
            <a:extLst>
              <a:ext uri="{FF2B5EF4-FFF2-40B4-BE49-F238E27FC236}">
                <a16:creationId xmlns:a16="http://schemas.microsoft.com/office/drawing/2014/main" id="{E8F2B63B-5CC7-4735-8A80-D01BD6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18" y="1666820"/>
            <a:ext cx="1516176" cy="1394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009789-45E4-48CB-AA5F-0A11C671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Why we dıd not use one?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A3144-7549-4B48-8374-AA73DDAA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132" y="891434"/>
            <a:ext cx="6448425" cy="3181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D0595-D4E2-4AA3-AB44-253C82AC223F}"/>
              </a:ext>
            </a:extLst>
          </p:cNvPr>
          <p:cNvSpPr txBox="1"/>
          <p:nvPr/>
        </p:nvSpPr>
        <p:spPr>
          <a:xfrm>
            <a:off x="4750802" y="5594311"/>
            <a:ext cx="50437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IN RTOS WORLD: BOTH </a:t>
            </a:r>
          </a:p>
          <a:p>
            <a:r>
              <a:rPr lang="tr-TR" sz="2000" b="1" dirty="0">
                <a:solidFill>
                  <a:srgbClr val="FF0000"/>
                </a:solidFill>
              </a:rPr>
              <a:t>COMPILER</a:t>
            </a:r>
            <a:r>
              <a:rPr lang="tr-TR" dirty="0"/>
              <a:t> &amp; </a:t>
            </a:r>
            <a:r>
              <a:rPr lang="tr-TR" sz="2000" b="1" dirty="0">
                <a:solidFill>
                  <a:srgbClr val="FF0000"/>
                </a:solidFill>
              </a:rPr>
              <a:t>uController</a:t>
            </a:r>
            <a:r>
              <a:rPr lang="tr-TR" dirty="0"/>
              <a:t> are important</a:t>
            </a:r>
            <a:endParaRPr lang="en-US" dirty="0"/>
          </a:p>
        </p:txBody>
      </p:sp>
      <p:pic>
        <p:nvPicPr>
          <p:cNvPr id="2050" name="Picture 2" descr="Image result for mikroc pro for dspic logo">
            <a:extLst>
              <a:ext uri="{FF2B5EF4-FFF2-40B4-BE49-F238E27FC236}">
                <a16:creationId xmlns:a16="http://schemas.microsoft.com/office/drawing/2014/main" id="{E03DCEE5-431E-44D6-BD0B-7D66E120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77" y="4127500"/>
            <a:ext cx="30289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ic24ep512gu810">
            <a:extLst>
              <a:ext uri="{FF2B5EF4-FFF2-40B4-BE49-F238E27FC236}">
                <a16:creationId xmlns:a16="http://schemas.microsoft.com/office/drawing/2014/main" id="{D079A11B-A284-4517-95BC-D67199EA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382" y="4127500"/>
            <a:ext cx="21621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30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6E28CA-1648-4CA9-B40D-03E94F98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/>
              <a:t>OUR APPROACH</a:t>
            </a:r>
            <a:endParaRPr lang="en-US" sz="4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41DFBD-3F40-458C-AF79-B8ECD8ED1021}"/>
              </a:ext>
            </a:extLst>
          </p:cNvPr>
          <p:cNvSpPr/>
          <p:nvPr/>
        </p:nvSpPr>
        <p:spPr>
          <a:xfrm>
            <a:off x="5433853" y="4220961"/>
            <a:ext cx="4206240" cy="96165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LeftFacing" fov="1800000">
              <a:rot lat="1200000" lon="1800000" rev="0"/>
            </a:camera>
            <a:lightRig rig="balanced" dir="t">
              <a:rot lat="0" lon="0" rev="8700000"/>
            </a:lightRig>
          </a:scene3d>
          <a:sp3d extrusionH="1397000"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Xray Package Ordering &amp; Signal Transmitting Kernel </a:t>
            </a:r>
          </a:p>
          <a:p>
            <a:pPr algn="ctr"/>
            <a:r>
              <a:rPr lang="tr-TR" dirty="0"/>
              <a:t>«xPOST» 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32DBE3-9215-457D-83C9-CFE12E97F0C4}"/>
              </a:ext>
            </a:extLst>
          </p:cNvPr>
          <p:cNvSpPr/>
          <p:nvPr/>
        </p:nvSpPr>
        <p:spPr>
          <a:xfrm>
            <a:off x="5642884" y="3155114"/>
            <a:ext cx="2103120" cy="96165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LeftFacing" fov="1800000">
              <a:rot lat="1200001" lon="1800000" rev="0"/>
            </a:camera>
            <a:lightRig rig="balanced" dir="t">
              <a:rot lat="0" lon="0" rev="8700000"/>
            </a:lightRig>
          </a:scene3d>
          <a:sp3d extrusionH="1397000"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Actuator</a:t>
            </a:r>
          </a:p>
          <a:p>
            <a:pPr algn="ctr"/>
            <a:r>
              <a:rPr lang="tr-TR" dirty="0"/>
              <a:t> API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2C4DE8-6910-4125-B778-59189CF9AFEE}"/>
              </a:ext>
            </a:extLst>
          </p:cNvPr>
          <p:cNvSpPr/>
          <p:nvPr/>
        </p:nvSpPr>
        <p:spPr>
          <a:xfrm>
            <a:off x="7474000" y="3519855"/>
            <a:ext cx="2103120" cy="96165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LeftFacing" fov="1800000">
              <a:rot lat="1200000" lon="1800000" rev="0"/>
            </a:camera>
            <a:lightRig rig="balanced" dir="t">
              <a:rot lat="0" lon="0" rev="8700000"/>
            </a:lightRig>
          </a:scene3d>
          <a:sp3d extrusionH="1397000"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Generator </a:t>
            </a:r>
          </a:p>
          <a:p>
            <a:pPr algn="ctr"/>
            <a:r>
              <a:rPr lang="tr-TR" dirty="0"/>
              <a:t>API</a:t>
            </a:r>
          </a:p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74F9A7-F157-40A9-A75D-65B798632C78}"/>
              </a:ext>
            </a:extLst>
          </p:cNvPr>
          <p:cNvSpPr txBox="1"/>
          <p:nvPr/>
        </p:nvSpPr>
        <p:spPr>
          <a:xfrm>
            <a:off x="10150380" y="1898432"/>
            <a:ext cx="14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Application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B06BC5-3519-41A2-9669-BB76BA918420}"/>
              </a:ext>
            </a:extLst>
          </p:cNvPr>
          <p:cNvSpPr txBox="1"/>
          <p:nvPr/>
        </p:nvSpPr>
        <p:spPr>
          <a:xfrm>
            <a:off x="10379320" y="309458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D53FA-6D2B-489D-80F4-9353FD8DEEEC}"/>
              </a:ext>
            </a:extLst>
          </p:cNvPr>
          <p:cNvSpPr txBox="1"/>
          <p:nvPr/>
        </p:nvSpPr>
        <p:spPr>
          <a:xfrm>
            <a:off x="10056560" y="4554739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XPOST KERNEL</a:t>
            </a:r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4FB6A5-3ADE-41BE-8D58-D67BF86ADE36}"/>
              </a:ext>
            </a:extLst>
          </p:cNvPr>
          <p:cNvSpPr/>
          <p:nvPr/>
        </p:nvSpPr>
        <p:spPr>
          <a:xfrm>
            <a:off x="5662737" y="2250837"/>
            <a:ext cx="2103120" cy="96165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LeftFacing" fov="1800000">
              <a:rot lat="1200000" lon="1800000" rev="0"/>
            </a:camera>
            <a:lightRig rig="balanced" dir="t">
              <a:rot lat="0" lon="0" rev="8700000"/>
            </a:lightRig>
          </a:scene3d>
          <a:sp3d extrusionH="1397000"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Detector</a:t>
            </a:r>
          </a:p>
          <a:p>
            <a:pPr algn="ctr"/>
            <a:r>
              <a:rPr lang="tr-TR" dirty="0"/>
              <a:t> API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8259DD8-49D7-4A18-AC50-4C7C395652BB}"/>
              </a:ext>
            </a:extLst>
          </p:cNvPr>
          <p:cNvSpPr/>
          <p:nvPr/>
        </p:nvSpPr>
        <p:spPr>
          <a:xfrm>
            <a:off x="7475338" y="2600555"/>
            <a:ext cx="2101782" cy="96165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LeftFacing" fov="1800000">
              <a:rot lat="1200000" lon="1800000" rev="0"/>
            </a:camera>
            <a:lightRig rig="balanced" dir="t">
              <a:rot lat="0" lon="0" rev="8700000"/>
            </a:lightRig>
          </a:scene3d>
          <a:sp3d extrusionH="1397000"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Workstation</a:t>
            </a:r>
          </a:p>
          <a:p>
            <a:pPr algn="ctr"/>
            <a:r>
              <a:rPr lang="tr-TR" dirty="0"/>
              <a:t> API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592714-D7D2-465D-A232-05961C31EC22}"/>
              </a:ext>
            </a:extLst>
          </p:cNvPr>
          <p:cNvSpPr/>
          <p:nvPr/>
        </p:nvSpPr>
        <p:spPr>
          <a:xfrm>
            <a:off x="5546497" y="1891610"/>
            <a:ext cx="4183048" cy="5535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LeftFacing" fov="0">
              <a:rot lat="1200000" lon="1800000" rev="60000"/>
            </a:camera>
            <a:lightRig rig="balanced" dir="t">
              <a:rot lat="0" lon="0" rev="8700000"/>
            </a:lightRig>
          </a:scene3d>
          <a:sp3d extrusionH="1270000">
            <a:bevelT w="190500" h="38100"/>
            <a:bevelB w="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Instrument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122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CB245C-2AAA-4139-8B8C-E65C921A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xPOst aım #1</a:t>
            </a:r>
            <a:br>
              <a:rPr lang="tr-TR" sz="4000" dirty="0"/>
            </a:br>
            <a:endParaRPr lang="en-US" sz="4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F61731-EEBD-44BB-8B1D-7DD5AEEBF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000374"/>
              </p:ext>
            </p:extLst>
          </p:nvPr>
        </p:nvGraphicFramePr>
        <p:xfrm>
          <a:off x="5297488" y="1082675"/>
          <a:ext cx="5751512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686AE01-9CA9-489A-90EF-125AFD25E898}"/>
              </a:ext>
            </a:extLst>
          </p:cNvPr>
          <p:cNvSpPr txBox="1"/>
          <p:nvPr/>
        </p:nvSpPr>
        <p:spPr>
          <a:xfrm>
            <a:off x="6169123" y="5707063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/>
              <a:t>Prioritarize Devices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761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A0B7F6-80B6-4AD9-A64A-A6C98BF9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xPOst aım #2</a:t>
            </a:r>
            <a:endParaRPr lang="en-US" sz="4000" dirty="0"/>
          </a:p>
        </p:txBody>
      </p:sp>
      <p:pic>
        <p:nvPicPr>
          <p:cNvPr id="1026" name="Picture 2" descr="Image result for two paper  stack">
            <a:extLst>
              <a:ext uri="{FF2B5EF4-FFF2-40B4-BE49-F238E27FC236}">
                <a16:creationId xmlns:a16="http://schemas.microsoft.com/office/drawing/2014/main" id="{91F17FE1-8A87-4C8E-BD50-9D37D195A3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1574626"/>
            <a:ext cx="5751512" cy="3724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1E0FD-5ED4-47BC-AA82-26CE5B8E6737}"/>
              </a:ext>
            </a:extLst>
          </p:cNvPr>
          <p:cNvSpPr txBox="1"/>
          <p:nvPr/>
        </p:nvSpPr>
        <p:spPr>
          <a:xfrm>
            <a:off x="4321213" y="5318125"/>
            <a:ext cx="752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Order  packages </a:t>
            </a:r>
            <a:r>
              <a:rPr lang="tr-TR" sz="2800" b="1" dirty="0">
                <a:solidFill>
                  <a:srgbClr val="FF0000"/>
                </a:solidFill>
              </a:rPr>
              <a:t>for each </a:t>
            </a:r>
            <a:r>
              <a:rPr lang="tr-TR" sz="2800" b="1" dirty="0">
                <a:solidFill>
                  <a:srgbClr val="00B050"/>
                </a:solidFill>
              </a:rPr>
              <a:t>and</a:t>
            </a:r>
            <a:r>
              <a:rPr lang="tr-TR" sz="2800" dirty="0"/>
              <a:t> </a:t>
            </a:r>
            <a:r>
              <a:rPr lang="tr-TR" sz="2800" b="1" dirty="0">
                <a:solidFill>
                  <a:srgbClr val="FF0000"/>
                </a:solidFill>
              </a:rPr>
              <a:t>in between </a:t>
            </a:r>
            <a:r>
              <a:rPr lang="tr-TR" sz="2800" dirty="0"/>
              <a:t>devices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799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B9A55E-6EC0-4D4D-8D7E-63585FC4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Xpost aım #3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2287D-83A4-4866-BA92-8F0B83A6E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11" y="1321063"/>
            <a:ext cx="3821133" cy="3787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7D4AA-B3C2-4138-8356-5E35460B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03" y="1831262"/>
            <a:ext cx="2096696" cy="13790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2D0D2255-504D-48D2-8B77-5635BCD9824F}"/>
              </a:ext>
            </a:extLst>
          </p:cNvPr>
          <p:cNvSpPr/>
          <p:nvPr/>
        </p:nvSpPr>
        <p:spPr>
          <a:xfrm>
            <a:off x="7086601" y="2366963"/>
            <a:ext cx="685800" cy="545201"/>
          </a:xfrm>
          <a:prstGeom prst="frame">
            <a:avLst>
              <a:gd name="adj1" fmla="val 52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F369B-0A6F-4AE5-906B-A7B594C3138D}"/>
              </a:ext>
            </a:extLst>
          </p:cNvPr>
          <p:cNvSpPr txBox="1"/>
          <p:nvPr/>
        </p:nvSpPr>
        <p:spPr>
          <a:xfrm>
            <a:off x="5250059" y="862955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r-TR" sz="2400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</a:t>
            </a:r>
            <a:endParaRPr lang="en-US" sz="2400" b="1" dirty="0">
              <a:ln/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315089-EE88-4E94-BBF3-7837D92CA177}"/>
              </a:ext>
            </a:extLst>
          </p:cNvPr>
          <p:cNvCxnSpPr>
            <a:cxnSpLocks/>
          </p:cNvCxnSpPr>
          <p:nvPr/>
        </p:nvCxnSpPr>
        <p:spPr>
          <a:xfrm flipV="1">
            <a:off x="7424530" y="1082673"/>
            <a:ext cx="0" cy="1261352"/>
          </a:xfrm>
          <a:prstGeom prst="line">
            <a:avLst/>
          </a:prstGeom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5ADB3-F87C-4267-95B2-A4D2F129922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6430190" y="1093788"/>
            <a:ext cx="994341" cy="2"/>
          </a:xfrm>
          <a:prstGeom prst="line">
            <a:avLst/>
          </a:prstGeom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E661A3-5C93-4600-9953-D6E536DC7D10}"/>
              </a:ext>
            </a:extLst>
          </p:cNvPr>
          <p:cNvSpPr/>
          <p:nvPr/>
        </p:nvSpPr>
        <p:spPr>
          <a:xfrm>
            <a:off x="8141677" y="2435469"/>
            <a:ext cx="274583" cy="476695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B409836-1267-4289-AE69-7D6D6375615F}"/>
              </a:ext>
            </a:extLst>
          </p:cNvPr>
          <p:cNvSpPr/>
          <p:nvPr/>
        </p:nvSpPr>
        <p:spPr>
          <a:xfrm rot="10800000">
            <a:off x="8899522" y="2435469"/>
            <a:ext cx="348328" cy="45720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1ADDE2C-C7B8-40C4-B626-A7550D7FE9D6}"/>
              </a:ext>
            </a:extLst>
          </p:cNvPr>
          <p:cNvSpPr/>
          <p:nvPr/>
        </p:nvSpPr>
        <p:spPr>
          <a:xfrm>
            <a:off x="8416260" y="2176463"/>
            <a:ext cx="483245" cy="900845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40AFBB-1338-4BAD-9250-D4D967055C77}"/>
              </a:ext>
            </a:extLst>
          </p:cNvPr>
          <p:cNvSpPr txBox="1"/>
          <p:nvPr/>
        </p:nvSpPr>
        <p:spPr>
          <a:xfrm>
            <a:off x="9250399" y="3922095"/>
            <a:ext cx="25987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pin map for APIs</a:t>
            </a: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595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F661D6-285A-431B-B46F-A5A558B1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Insight</a:t>
            </a:r>
            <a:br>
              <a:rPr lang="en-US" sz="4000" dirty="0"/>
            </a:br>
            <a:r>
              <a:rPr lang="en-US" sz="4000" dirty="0"/>
              <a:t>xPost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00A07A-6238-4AE4-87F6-66904EDFC8A5}"/>
              </a:ext>
            </a:extLst>
          </p:cNvPr>
          <p:cNvSpPr/>
          <p:nvPr/>
        </p:nvSpPr>
        <p:spPr>
          <a:xfrm>
            <a:off x="6143599" y="2097136"/>
            <a:ext cx="4390172" cy="2960688"/>
          </a:xfrm>
          <a:prstGeom prst="roundRect">
            <a:avLst/>
          </a:prstGeom>
          <a:solidFill>
            <a:srgbClr val="FFFF00">
              <a:alpha val="25000"/>
            </a:srgbClr>
          </a:solidFill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5DA9E24-7D28-448D-8864-40E98B909504}"/>
              </a:ext>
            </a:extLst>
          </p:cNvPr>
          <p:cNvGrpSpPr/>
          <p:nvPr/>
        </p:nvGrpSpPr>
        <p:grpSpPr>
          <a:xfrm>
            <a:off x="7693254" y="1798125"/>
            <a:ext cx="901508" cy="3733029"/>
            <a:chOff x="8427543" y="1905973"/>
            <a:chExt cx="901508" cy="37330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A0B77F4D-5ADA-4622-83EF-9C3AC15012E5}"/>
                </a:ext>
              </a:extLst>
            </p:cNvPr>
            <p:cNvSpPr/>
            <p:nvPr/>
          </p:nvSpPr>
          <p:spPr>
            <a:xfrm>
              <a:off x="8428613" y="3822769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Magnetic Disk 51">
              <a:extLst>
                <a:ext uri="{FF2B5EF4-FFF2-40B4-BE49-F238E27FC236}">
                  <a16:creationId xmlns:a16="http://schemas.microsoft.com/office/drawing/2014/main" id="{911DF353-811E-4C29-9959-39E210295ABD}"/>
                </a:ext>
              </a:extLst>
            </p:cNvPr>
            <p:cNvSpPr/>
            <p:nvPr/>
          </p:nvSpPr>
          <p:spPr>
            <a:xfrm>
              <a:off x="8428613" y="3468634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Magnetic Disk 52">
              <a:extLst>
                <a:ext uri="{FF2B5EF4-FFF2-40B4-BE49-F238E27FC236}">
                  <a16:creationId xmlns:a16="http://schemas.microsoft.com/office/drawing/2014/main" id="{C435F734-92E6-4DDB-9C6F-6CAEDB4452A8}"/>
                </a:ext>
              </a:extLst>
            </p:cNvPr>
            <p:cNvSpPr/>
            <p:nvPr/>
          </p:nvSpPr>
          <p:spPr>
            <a:xfrm>
              <a:off x="8428613" y="3132318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A2DDA2-E95D-4A39-A69D-B2CBF61F88C2}"/>
                </a:ext>
              </a:extLst>
            </p:cNvPr>
            <p:cNvSpPr txBox="1"/>
            <p:nvPr/>
          </p:nvSpPr>
          <p:spPr>
            <a:xfrm>
              <a:off x="8517623" y="4234384"/>
              <a:ext cx="747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</a:t>
              </a:r>
            </a:p>
            <a:p>
              <a:r>
                <a:rPr lang="en-US" dirty="0"/>
                <a:t>Buffer</a:t>
              </a:r>
            </a:p>
          </p:txBody>
        </p:sp>
        <p:sp>
          <p:nvSpPr>
            <p:cNvPr id="62" name="Arrow: Up 61">
              <a:extLst>
                <a:ext uri="{FF2B5EF4-FFF2-40B4-BE49-F238E27FC236}">
                  <a16:creationId xmlns:a16="http://schemas.microsoft.com/office/drawing/2014/main" id="{485FB1F7-4EAD-4162-A201-03D552A9EB4D}"/>
                </a:ext>
              </a:extLst>
            </p:cNvPr>
            <p:cNvSpPr/>
            <p:nvPr/>
          </p:nvSpPr>
          <p:spPr>
            <a:xfrm rot="10800000">
              <a:off x="8427543" y="1905973"/>
              <a:ext cx="868680" cy="731383"/>
            </a:xfrm>
            <a:prstGeom prst="up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Up 63">
              <a:extLst>
                <a:ext uri="{FF2B5EF4-FFF2-40B4-BE49-F238E27FC236}">
                  <a16:creationId xmlns:a16="http://schemas.microsoft.com/office/drawing/2014/main" id="{854D43A7-1C9D-4724-A799-8BA286D7B806}"/>
                </a:ext>
              </a:extLst>
            </p:cNvPr>
            <p:cNvSpPr/>
            <p:nvPr/>
          </p:nvSpPr>
          <p:spPr>
            <a:xfrm rot="10800000">
              <a:off x="8460371" y="4907621"/>
              <a:ext cx="868680" cy="731381"/>
            </a:xfrm>
            <a:prstGeom prst="up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Arrow: Down 68">
            <a:extLst>
              <a:ext uri="{FF2B5EF4-FFF2-40B4-BE49-F238E27FC236}">
                <a16:creationId xmlns:a16="http://schemas.microsoft.com/office/drawing/2014/main" id="{E7C50BC8-B78E-41C9-9052-5B18240A52AE}"/>
              </a:ext>
            </a:extLst>
          </p:cNvPr>
          <p:cNvSpPr/>
          <p:nvPr/>
        </p:nvSpPr>
        <p:spPr>
          <a:xfrm>
            <a:off x="6529127" y="1798125"/>
            <a:ext cx="868680" cy="379284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730303-AEB5-47A5-AC3C-6905995DF092}"/>
              </a:ext>
            </a:extLst>
          </p:cNvPr>
          <p:cNvSpPr txBox="1"/>
          <p:nvPr/>
        </p:nvSpPr>
        <p:spPr>
          <a:xfrm>
            <a:off x="6631095" y="1164881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 </a:t>
            </a:r>
          </a:p>
          <a:p>
            <a:pPr algn="ctr"/>
            <a:r>
              <a:rPr lang="en-US" dirty="0"/>
              <a:t>Send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4E98A5-C6C5-497B-98EF-ECBB949CCA90}"/>
              </a:ext>
            </a:extLst>
          </p:cNvPr>
          <p:cNvSpPr txBox="1"/>
          <p:nvPr/>
        </p:nvSpPr>
        <p:spPr>
          <a:xfrm>
            <a:off x="7630247" y="1187385"/>
            <a:ext cx="1053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Buffered </a:t>
            </a:r>
          </a:p>
          <a:p>
            <a:pPr algn="ctr"/>
            <a:r>
              <a:rPr lang="en-US" dirty="0"/>
              <a:t>Send</a:t>
            </a: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00603CB2-A1AF-4F34-AB7C-6EA616974040}"/>
              </a:ext>
            </a:extLst>
          </p:cNvPr>
          <p:cNvSpPr/>
          <p:nvPr/>
        </p:nvSpPr>
        <p:spPr>
          <a:xfrm>
            <a:off x="6143589" y="5595732"/>
            <a:ext cx="4390172" cy="45671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Device</a:t>
            </a: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63DD255E-D8C5-436B-AA9D-7ADEEF95507A}"/>
              </a:ext>
            </a:extLst>
          </p:cNvPr>
          <p:cNvSpPr/>
          <p:nvPr/>
        </p:nvSpPr>
        <p:spPr>
          <a:xfrm>
            <a:off x="6143589" y="677102"/>
            <a:ext cx="4390172" cy="45671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API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3F57CD-896C-4351-8531-24655A4F2503}"/>
              </a:ext>
            </a:extLst>
          </p:cNvPr>
          <p:cNvGrpSpPr/>
          <p:nvPr/>
        </p:nvGrpSpPr>
        <p:grpSpPr>
          <a:xfrm>
            <a:off x="9198296" y="1646787"/>
            <a:ext cx="946710" cy="3868687"/>
            <a:chOff x="9198296" y="1646787"/>
            <a:chExt cx="946710" cy="3868687"/>
          </a:xfrm>
        </p:grpSpPr>
        <p:sp>
          <p:nvSpPr>
            <p:cNvPr id="54" name="Flowchart: Magnetic Disk 53">
              <a:extLst>
                <a:ext uri="{FF2B5EF4-FFF2-40B4-BE49-F238E27FC236}">
                  <a16:creationId xmlns:a16="http://schemas.microsoft.com/office/drawing/2014/main" id="{003B30F7-E80A-4029-976C-45198C736775}"/>
                </a:ext>
              </a:extLst>
            </p:cNvPr>
            <p:cNvSpPr/>
            <p:nvPr/>
          </p:nvSpPr>
          <p:spPr>
            <a:xfrm>
              <a:off x="9206688" y="3721647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Magnetic Disk 60">
              <a:extLst>
                <a:ext uri="{FF2B5EF4-FFF2-40B4-BE49-F238E27FC236}">
                  <a16:creationId xmlns:a16="http://schemas.microsoft.com/office/drawing/2014/main" id="{24396D7D-CDD0-4D6C-A093-4B11927DF157}"/>
                </a:ext>
              </a:extLst>
            </p:cNvPr>
            <p:cNvSpPr/>
            <p:nvPr/>
          </p:nvSpPr>
          <p:spPr>
            <a:xfrm>
              <a:off x="9206455" y="3365549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Magnetic Disk 59">
              <a:extLst>
                <a:ext uri="{FF2B5EF4-FFF2-40B4-BE49-F238E27FC236}">
                  <a16:creationId xmlns:a16="http://schemas.microsoft.com/office/drawing/2014/main" id="{448680C2-5AD0-46C8-9B01-B48CE017D820}"/>
                </a:ext>
              </a:extLst>
            </p:cNvPr>
            <p:cNvSpPr/>
            <p:nvPr/>
          </p:nvSpPr>
          <p:spPr>
            <a:xfrm>
              <a:off x="9206222" y="3002246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58363964-BC61-4291-A84F-33EC13997422}"/>
                </a:ext>
              </a:extLst>
            </p:cNvPr>
            <p:cNvSpPr/>
            <p:nvPr/>
          </p:nvSpPr>
          <p:spPr>
            <a:xfrm>
              <a:off x="9206222" y="2643178"/>
              <a:ext cx="859688" cy="447206"/>
            </a:xfrm>
            <a:prstGeom prst="flowChartMagneticDisk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E3A53C-AF5C-4B9B-A665-6F867A623CAF}"/>
                </a:ext>
              </a:extLst>
            </p:cNvPr>
            <p:cNvSpPr txBox="1"/>
            <p:nvPr/>
          </p:nvSpPr>
          <p:spPr>
            <a:xfrm>
              <a:off x="9269702" y="4176058"/>
              <a:ext cx="875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Receive</a:t>
              </a:r>
            </a:p>
            <a:p>
              <a:r>
                <a:rPr lang="en-US" dirty="0"/>
                <a:t> Buffer</a:t>
              </a:r>
            </a:p>
          </p:txBody>
        </p:sp>
        <p:sp>
          <p:nvSpPr>
            <p:cNvPr id="65" name="Arrow: Up 64">
              <a:extLst>
                <a:ext uri="{FF2B5EF4-FFF2-40B4-BE49-F238E27FC236}">
                  <a16:creationId xmlns:a16="http://schemas.microsoft.com/office/drawing/2014/main" id="{FB51924E-AEB5-4463-946A-0CF2CA834C73}"/>
                </a:ext>
              </a:extLst>
            </p:cNvPr>
            <p:cNvSpPr/>
            <p:nvPr/>
          </p:nvSpPr>
          <p:spPr>
            <a:xfrm>
              <a:off x="9198296" y="4784093"/>
              <a:ext cx="868680" cy="731381"/>
            </a:xfrm>
            <a:prstGeom prst="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3593BB61-26DB-4CB4-B3E2-F7B0A0323158}"/>
                </a:ext>
              </a:extLst>
            </p:cNvPr>
            <p:cNvSpPr/>
            <p:nvPr/>
          </p:nvSpPr>
          <p:spPr>
            <a:xfrm>
              <a:off x="9198296" y="1646787"/>
              <a:ext cx="868680" cy="731381"/>
            </a:xfrm>
            <a:prstGeom prst="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C20965-5BC2-456C-9582-4D1D57C6DF83}"/>
              </a:ext>
            </a:extLst>
          </p:cNvPr>
          <p:cNvCxnSpPr/>
          <p:nvPr/>
        </p:nvCxnSpPr>
        <p:spPr>
          <a:xfrm>
            <a:off x="8895523" y="2097136"/>
            <a:ext cx="0" cy="2960688"/>
          </a:xfrm>
          <a:prstGeom prst="line">
            <a:avLst/>
          </a:prstGeom>
          <a:ln w="25400">
            <a:prstDash val="lg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9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EFF2F2-6939-4200-BBE2-2489A9F5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Buffer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6B941F-12D5-434B-8B68-54076DF81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891897"/>
              </p:ext>
            </p:extLst>
          </p:nvPr>
        </p:nvGraphicFramePr>
        <p:xfrm>
          <a:off x="5297488" y="1082675"/>
          <a:ext cx="5751512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19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8BE230-C744-4B74-888E-1A10ECC7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Insight</a:t>
            </a:r>
            <a:br>
              <a:rPr lang="en-US" sz="4000" dirty="0"/>
            </a:br>
            <a:r>
              <a:rPr lang="en-US" sz="4000" dirty="0"/>
              <a:t>xPost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C4D-CE3F-436F-9F01-41DA83FB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0" y="2449455"/>
            <a:ext cx="1371600" cy="18281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B6BDCCC-688F-40E7-BD6F-AFB8425D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839" y="611761"/>
            <a:ext cx="1371600" cy="18281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AFE681-A161-48DC-B4C0-67570C6E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39" y="2449455"/>
            <a:ext cx="1371600" cy="182816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B6885F6-ABB3-40FF-9898-F8867E650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232" y="4277624"/>
            <a:ext cx="1371600" cy="182816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226DAB1-3FCC-48FA-8FD6-8CC8CA92F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840" y="4277624"/>
            <a:ext cx="1371600" cy="1828169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06E401B-16F1-4836-94ED-780248F73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839" y="4277624"/>
            <a:ext cx="1371600" cy="1828169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BA8B50E-0968-408C-81F4-F12F06372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1840" y="2449455"/>
            <a:ext cx="1371600" cy="182816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227D802-5C75-4D2B-B183-D1846E5CC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877" y="611761"/>
            <a:ext cx="1371600" cy="182816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D5EB78E-7A75-4BD1-9AD0-B84989C4A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840" y="611761"/>
            <a:ext cx="1371600" cy="182816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1C4D862-F438-41D1-AE3A-F0CE95E0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28" y="2474282"/>
            <a:ext cx="1371600" cy="182816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630DDD4-80DB-40B3-89E8-7B3CA7B97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28" y="4302451"/>
            <a:ext cx="1371600" cy="1828169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2AC0671-3675-4F9D-A912-DE646A16A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28" y="636588"/>
            <a:ext cx="1371600" cy="18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3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76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8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758AA5-4EDD-4D71-B29A-16718263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/>
              <a:t>content</a:t>
            </a:r>
            <a:endParaRPr lang="en-US" sz="4000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CE46F69-8BE5-4AA3-8370-C548DA387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tr-TR" sz="1800"/>
              <a:t>What is the target device?</a:t>
            </a:r>
          </a:p>
          <a:p>
            <a:r>
              <a:rPr lang="tr-TR" sz="1800"/>
              <a:t>What are available solutions?</a:t>
            </a:r>
          </a:p>
          <a:p>
            <a:r>
              <a:rPr lang="tr-TR" sz="1800"/>
              <a:t>What are their problems?</a:t>
            </a:r>
          </a:p>
          <a:p>
            <a:r>
              <a:rPr lang="tr-TR" sz="1800"/>
              <a:t>What we have done?</a:t>
            </a:r>
          </a:p>
          <a:p>
            <a:r>
              <a:rPr lang="tr-TR" sz="1800"/>
              <a:t>Future?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6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561A80-B52F-4027-B015-C326C013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Insight</a:t>
            </a:r>
            <a:br>
              <a:rPr lang="en-US" sz="4000" dirty="0"/>
            </a:br>
            <a:r>
              <a:rPr lang="en-US" sz="4000" dirty="0"/>
              <a:t>xPost engine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E81BD-891C-418C-9C69-88BD1DA6A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637043"/>
              </p:ext>
            </p:extLst>
          </p:nvPr>
        </p:nvGraphicFramePr>
        <p:xfrm>
          <a:off x="5297488" y="1082675"/>
          <a:ext cx="5751512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6FCA0B24-0E5E-4898-9C93-8112F36DC448}"/>
              </a:ext>
            </a:extLst>
          </p:cNvPr>
          <p:cNvSpPr/>
          <p:nvPr/>
        </p:nvSpPr>
        <p:spPr>
          <a:xfrm>
            <a:off x="5691556" y="3702093"/>
            <a:ext cx="859688" cy="447206"/>
          </a:xfrm>
          <a:prstGeom prst="flowChartMagneticDisk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Magnetic Disk 63">
            <a:extLst>
              <a:ext uri="{FF2B5EF4-FFF2-40B4-BE49-F238E27FC236}">
                <a16:creationId xmlns:a16="http://schemas.microsoft.com/office/drawing/2014/main" id="{B9DE8547-85E5-4C00-BDAA-D2DA32357F00}"/>
              </a:ext>
            </a:extLst>
          </p:cNvPr>
          <p:cNvSpPr/>
          <p:nvPr/>
        </p:nvSpPr>
        <p:spPr>
          <a:xfrm>
            <a:off x="6092552" y="1718452"/>
            <a:ext cx="859688" cy="872114"/>
          </a:xfrm>
          <a:prstGeom prst="flowChartMagneticDisk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Magnetic Disk 62">
            <a:extLst>
              <a:ext uri="{FF2B5EF4-FFF2-40B4-BE49-F238E27FC236}">
                <a16:creationId xmlns:a16="http://schemas.microsoft.com/office/drawing/2014/main" id="{366DA0F8-0AEE-4FED-BD57-3F48EADC028B}"/>
              </a:ext>
            </a:extLst>
          </p:cNvPr>
          <p:cNvSpPr/>
          <p:nvPr/>
        </p:nvSpPr>
        <p:spPr>
          <a:xfrm>
            <a:off x="5741718" y="2060191"/>
            <a:ext cx="859688" cy="850187"/>
          </a:xfrm>
          <a:prstGeom prst="flowChartMagneticDisk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9652588B-F447-4C25-9195-915760C1D575}"/>
              </a:ext>
            </a:extLst>
          </p:cNvPr>
          <p:cNvSpPr/>
          <p:nvPr/>
        </p:nvSpPr>
        <p:spPr>
          <a:xfrm>
            <a:off x="7962890" y="1801813"/>
            <a:ext cx="859688" cy="447206"/>
          </a:xfrm>
          <a:prstGeom prst="flowChartMagneticDisk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6B1FC197-988E-45A7-9162-EC561B446691}"/>
              </a:ext>
            </a:extLst>
          </p:cNvPr>
          <p:cNvSpPr/>
          <p:nvPr/>
        </p:nvSpPr>
        <p:spPr>
          <a:xfrm>
            <a:off x="8723728" y="1486326"/>
            <a:ext cx="859688" cy="982927"/>
          </a:xfrm>
          <a:prstGeom prst="flowChartMagneticDisk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6AC0E519-2CDC-4015-A05E-DC3093061435}"/>
              </a:ext>
            </a:extLst>
          </p:cNvPr>
          <p:cNvSpPr/>
          <p:nvPr/>
        </p:nvSpPr>
        <p:spPr>
          <a:xfrm>
            <a:off x="9955524" y="3254887"/>
            <a:ext cx="859688" cy="447206"/>
          </a:xfrm>
          <a:prstGeom prst="flowChartMagneticDisk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7BF4DC25-F3FE-4D16-A42A-ABA440BF4F45}"/>
              </a:ext>
            </a:extLst>
          </p:cNvPr>
          <p:cNvSpPr/>
          <p:nvPr/>
        </p:nvSpPr>
        <p:spPr>
          <a:xfrm>
            <a:off x="9892762" y="3566553"/>
            <a:ext cx="859688" cy="447206"/>
          </a:xfrm>
          <a:prstGeom prst="flowChartMagneticDisk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Magnetic Disk 66">
            <a:extLst>
              <a:ext uri="{FF2B5EF4-FFF2-40B4-BE49-F238E27FC236}">
                <a16:creationId xmlns:a16="http://schemas.microsoft.com/office/drawing/2014/main" id="{657F266B-510E-44C9-B735-ED3012B5D61C}"/>
              </a:ext>
            </a:extLst>
          </p:cNvPr>
          <p:cNvSpPr/>
          <p:nvPr/>
        </p:nvSpPr>
        <p:spPr>
          <a:xfrm>
            <a:off x="8693432" y="4771933"/>
            <a:ext cx="859688" cy="331879"/>
          </a:xfrm>
          <a:prstGeom prst="flowChartMagneticDisk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1DEE95E-B81F-4A4B-ACAA-4B3BC928C5C0}"/>
              </a:ext>
            </a:extLst>
          </p:cNvPr>
          <p:cNvSpPr/>
          <p:nvPr/>
        </p:nvSpPr>
        <p:spPr>
          <a:xfrm>
            <a:off x="8182625" y="4776697"/>
            <a:ext cx="859688" cy="447206"/>
          </a:xfrm>
          <a:prstGeom prst="flowChartMagneticDisk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Magnetic Disk 67">
            <a:extLst>
              <a:ext uri="{FF2B5EF4-FFF2-40B4-BE49-F238E27FC236}">
                <a16:creationId xmlns:a16="http://schemas.microsoft.com/office/drawing/2014/main" id="{512FB38E-5546-406B-B415-C2A998667700}"/>
              </a:ext>
            </a:extLst>
          </p:cNvPr>
          <p:cNvSpPr/>
          <p:nvPr/>
        </p:nvSpPr>
        <p:spPr>
          <a:xfrm>
            <a:off x="5940956" y="4043832"/>
            <a:ext cx="859688" cy="447206"/>
          </a:xfrm>
          <a:prstGeom prst="flowChartMagneticDisk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2DBEF-1A72-4C54-AFA7-0373955F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Insight</a:t>
            </a:r>
            <a:br>
              <a:rPr lang="en-US" sz="4000" dirty="0"/>
            </a:br>
            <a:r>
              <a:rPr lang="en-US" sz="4000" dirty="0"/>
              <a:t>xPost engine</a:t>
            </a:r>
          </a:p>
        </p:txBody>
      </p:sp>
      <p:pic>
        <p:nvPicPr>
          <p:cNvPr id="6" name="Content Placeholder 5" descr="A picture containing device, meter&#10;&#10;Description generated with very high confidence">
            <a:extLst>
              <a:ext uri="{FF2B5EF4-FFF2-40B4-BE49-F238E27FC236}">
                <a16:creationId xmlns:a16="http://schemas.microsoft.com/office/drawing/2014/main" id="{1C40D770-1D54-4732-9439-4264E0B1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488" y="1999059"/>
            <a:ext cx="5751512" cy="2875756"/>
          </a:xfrm>
        </p:spPr>
      </p:pic>
      <p:pic>
        <p:nvPicPr>
          <p:cNvPr id="9" name="Picture 8" descr="A close up of a camera&#10;&#10;Description generated with high confidence">
            <a:extLst>
              <a:ext uri="{FF2B5EF4-FFF2-40B4-BE49-F238E27FC236}">
                <a16:creationId xmlns:a16="http://schemas.microsoft.com/office/drawing/2014/main" id="{C9C66093-70AF-4DFB-835A-68174C28C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02" y="3094038"/>
            <a:ext cx="2078276" cy="27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2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AA7976-E82B-49C5-88D4-01B9999A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/>
              <a:t>Xpost resource 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7F7C3-D673-4821-A487-E65B3E767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99" y="1239203"/>
            <a:ext cx="5326380" cy="2065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65DCE-0C5B-4E38-8B35-57DE061AF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59" y="3540443"/>
            <a:ext cx="530352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DED71-CF11-4655-B2B7-D88CC4B1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Our X-Ray machıne</a:t>
            </a:r>
            <a:endParaRPr lang="en-US" sz="4000" dirty="0"/>
          </a:p>
        </p:txBody>
      </p:sp>
      <p:graphicFrame>
        <p:nvGraphicFramePr>
          <p:cNvPr id="107" name="Content Placeholder 106">
            <a:extLst>
              <a:ext uri="{FF2B5EF4-FFF2-40B4-BE49-F238E27FC236}">
                <a16:creationId xmlns:a16="http://schemas.microsoft.com/office/drawing/2014/main" id="{05155BFD-7C81-48FC-A00E-CE1DF5595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711796"/>
              </p:ext>
            </p:extLst>
          </p:nvPr>
        </p:nvGraphicFramePr>
        <p:xfrm>
          <a:off x="4026373" y="512763"/>
          <a:ext cx="8113240" cy="5820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41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9D89A8-4A7C-490F-93C7-F14C35C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Our X-Ray machınes</a:t>
            </a:r>
            <a:br>
              <a:rPr lang="tr-TR" sz="4000" dirty="0"/>
            </a:b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2B5055-BBFF-48A1-8DB1-DBE63F2BB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57" y="1957388"/>
            <a:ext cx="5751512" cy="32359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2882C-55D7-48E3-A88E-B502E018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20" y="798514"/>
            <a:ext cx="3052751" cy="54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542B1E4-2A52-48D4-A03C-0E4D9B11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/>
              <a:t>Sımılar machınes 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CEC6AE-915B-40D7-8103-CC4C6DE39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993621"/>
              </p:ext>
            </p:extLst>
          </p:nvPr>
        </p:nvGraphicFramePr>
        <p:xfrm>
          <a:off x="4325154" y="653257"/>
          <a:ext cx="7447746" cy="593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11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2E49DF-F0C8-4E80-B57F-C28BDC6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General problems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1F0D-9F14-43C4-87A7-06382D9D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56" y="673044"/>
            <a:ext cx="4562475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 descr="Image result for canbus icon">
            <a:extLst>
              <a:ext uri="{FF2B5EF4-FFF2-40B4-BE49-F238E27FC236}">
                <a16:creationId xmlns:a16="http://schemas.microsoft.com/office/drawing/2014/main" id="{E957D8FF-C965-49F2-A1F4-EE994FB2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747450" y="4116363"/>
            <a:ext cx="1226797" cy="695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A2279A6-88DF-41DC-9ADA-7010888C4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950" y="4120837"/>
            <a:ext cx="634716" cy="668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95B2CC-C178-406B-AFC5-5F293F4E0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756" y="1737861"/>
            <a:ext cx="5634291" cy="1642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Left Brace 51">
            <a:extLst>
              <a:ext uri="{FF2B5EF4-FFF2-40B4-BE49-F238E27FC236}">
                <a16:creationId xmlns:a16="http://schemas.microsoft.com/office/drawing/2014/main" id="{68DA4648-7354-462E-BA7B-A6C148180771}"/>
              </a:ext>
            </a:extLst>
          </p:cNvPr>
          <p:cNvSpPr/>
          <p:nvPr/>
        </p:nvSpPr>
        <p:spPr>
          <a:xfrm>
            <a:off x="5538546" y="488950"/>
            <a:ext cx="664993" cy="3074987"/>
          </a:xfrm>
          <a:prstGeom prst="leftBrace">
            <a:avLst/>
          </a:prstGeom>
          <a:noFill/>
          <a:ln w="1587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7FBC61-3C98-44DB-A3FD-F065092C3DFA}"/>
              </a:ext>
            </a:extLst>
          </p:cNvPr>
          <p:cNvSpPr txBox="1"/>
          <p:nvPr/>
        </p:nvSpPr>
        <p:spPr>
          <a:xfrm rot="16200000">
            <a:off x="3991080" y="4749870"/>
            <a:ext cx="2639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/>
              <a:t>Comm. Prot.</a:t>
            </a:r>
            <a:endParaRPr lang="en-US" sz="4000" dirty="0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1B3325BB-E7C2-421A-939D-8ADA76804849}"/>
              </a:ext>
            </a:extLst>
          </p:cNvPr>
          <p:cNvSpPr/>
          <p:nvPr/>
        </p:nvSpPr>
        <p:spPr>
          <a:xfrm>
            <a:off x="5486436" y="4005263"/>
            <a:ext cx="824519" cy="2216150"/>
          </a:xfrm>
          <a:prstGeom prst="leftBrace">
            <a:avLst/>
          </a:prstGeom>
          <a:noFill/>
          <a:ln w="1587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790FA5-CF17-4AAC-8CEC-171A03A16E85}"/>
              </a:ext>
            </a:extLst>
          </p:cNvPr>
          <p:cNvSpPr txBox="1"/>
          <p:nvPr/>
        </p:nvSpPr>
        <p:spPr>
          <a:xfrm rot="16200000">
            <a:off x="3943751" y="1850079"/>
            <a:ext cx="2770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/>
              <a:t>Signal Types</a:t>
            </a:r>
            <a:endParaRPr lang="en-US" sz="4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92212E9-BB4E-4AD4-8440-DC9F03513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995" y="4167621"/>
            <a:ext cx="716905" cy="647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8E8A5AC-16C6-4255-929E-08CEA57C5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2524" y="4143157"/>
            <a:ext cx="715586" cy="742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6" name="Picture 22" descr="Image result for d-sub 25">
            <a:extLst>
              <a:ext uri="{FF2B5EF4-FFF2-40B4-BE49-F238E27FC236}">
                <a16:creationId xmlns:a16="http://schemas.microsoft.com/office/drawing/2014/main" id="{B3B117AE-E4F8-42F3-99C9-FECE241E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685" y="5189653"/>
            <a:ext cx="680020" cy="680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47EB230-8303-4ECE-BB43-C91F598D9F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993" y="4143156"/>
            <a:ext cx="921788" cy="89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CF47487-BF23-471E-A258-19DB74ED05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6780" y="5162126"/>
            <a:ext cx="661987" cy="735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Image result for d'sub 15">
            <a:extLst>
              <a:ext uri="{FF2B5EF4-FFF2-40B4-BE49-F238E27FC236}">
                <a16:creationId xmlns:a16="http://schemas.microsoft.com/office/drawing/2014/main" id="{DF9DB4F5-FBFE-47BD-9841-15AF7A54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22" y="5190497"/>
            <a:ext cx="894641" cy="668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3" name="Left Brace 62">
            <a:extLst>
              <a:ext uri="{FF2B5EF4-FFF2-40B4-BE49-F238E27FC236}">
                <a16:creationId xmlns:a16="http://schemas.microsoft.com/office/drawing/2014/main" id="{A2AE3898-B99A-4C05-8DAB-0451C5184448}"/>
              </a:ext>
            </a:extLst>
          </p:cNvPr>
          <p:cNvSpPr/>
          <p:nvPr/>
        </p:nvSpPr>
        <p:spPr>
          <a:xfrm rot="16200000">
            <a:off x="9968899" y="4593640"/>
            <a:ext cx="664993" cy="2743199"/>
          </a:xfrm>
          <a:prstGeom prst="leftBrace">
            <a:avLst/>
          </a:prstGeom>
          <a:noFill/>
          <a:ln w="1587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52CE5-4557-4B14-B90B-6702F8915593}"/>
              </a:ext>
            </a:extLst>
          </p:cNvPr>
          <p:cNvSpPr txBox="1"/>
          <p:nvPr/>
        </p:nvSpPr>
        <p:spPr>
          <a:xfrm>
            <a:off x="7535697" y="6022056"/>
            <a:ext cx="353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/>
              <a:t>Connector Types</a:t>
            </a:r>
            <a:endParaRPr lang="en-US" sz="4000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5E42675-00F8-4D76-892A-75D23118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87" y="4870861"/>
            <a:ext cx="742443" cy="668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Image result for rs485 logo">
            <a:extLst>
              <a:ext uri="{FF2B5EF4-FFF2-40B4-BE49-F238E27FC236}">
                <a16:creationId xmlns:a16="http://schemas.microsoft.com/office/drawing/2014/main" id="{8EEA46E0-1ADF-43CD-9F17-49EBF9E5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457" y="4874520"/>
            <a:ext cx="1180523" cy="652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3ED4D80F-B865-4A1B-95AF-B8805FC16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503" y="4102894"/>
            <a:ext cx="686142" cy="686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BB1EB-493E-4460-832A-2052E32AC2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32" y="4874520"/>
            <a:ext cx="667679" cy="667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6EEE2-393D-4931-A197-2457AEDD52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576149"/>
            <a:ext cx="2611644" cy="605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812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B1E4-2A52-48D4-A03C-0E4D9B11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HISTORY</a:t>
            </a:r>
            <a:br>
              <a:rPr lang="en-US" sz="4000" dirty="0"/>
            </a:br>
            <a:r>
              <a:rPr lang="en-US" sz="4000" dirty="0"/>
              <a:t>The killer machine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therac-25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CEC6AE-915B-40D7-8103-CC4C6DE39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670073"/>
              </p:ext>
            </p:extLst>
          </p:nvPr>
        </p:nvGraphicFramePr>
        <p:xfrm>
          <a:off x="4387362" y="1793631"/>
          <a:ext cx="6972300" cy="3472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88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2C0C8C-FB7F-4A78-AD64-900019C5A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1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8B2F15-898D-409C-B213-634E3BB8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Solutıon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DE57-1D4A-45DD-B342-70799DC2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rgbClr val="FF0000"/>
                </a:solidFill>
              </a:rPr>
              <a:t>Unified</a:t>
            </a:r>
            <a:r>
              <a:rPr lang="en-US" sz="2000" cap="all" dirty="0">
                <a:solidFill>
                  <a:schemeClr val="tx2"/>
                </a:solidFill>
              </a:rPr>
              <a:t> Controlling &amp; Synchronization Box</a:t>
            </a:r>
            <a:endParaRPr lang="tr-TR" sz="2000" cap="all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tr-TR" cap="all" dirty="0">
                <a:solidFill>
                  <a:srgbClr val="00B050"/>
                </a:solidFill>
              </a:rPr>
              <a:t>«SYNCBOX»</a:t>
            </a:r>
            <a:endParaRPr lang="en-US" cap="all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0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55A082-026D-47ED-B933-CC7F43A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Syncbox fırmware approches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B52D12-B43D-41F0-9B24-2F48A6FDE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484747"/>
              </p:ext>
            </p:extLst>
          </p:nvPr>
        </p:nvGraphicFramePr>
        <p:xfrm>
          <a:off x="5297488" y="1082675"/>
          <a:ext cx="5751512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136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680</TotalTime>
  <Words>205</Words>
  <Application>Microsoft Office PowerPoint</Application>
  <PresentationFormat>Widescreen</PresentationFormat>
  <Paragraphs>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Circuit</vt:lpstr>
      <vt:lpstr>Syncbox fırmware</vt:lpstr>
      <vt:lpstr>content</vt:lpstr>
      <vt:lpstr>Our X-Ray machıne</vt:lpstr>
      <vt:lpstr>Our X-Ray machınes </vt:lpstr>
      <vt:lpstr>Sımılar machınes </vt:lpstr>
      <vt:lpstr>General problems</vt:lpstr>
      <vt:lpstr>HISTORY The killer machine therac-25</vt:lpstr>
      <vt:lpstr>Solutıon</vt:lpstr>
      <vt:lpstr>Syncbox fırmware approches</vt:lpstr>
      <vt:lpstr>Adhoc solutıonS!</vt:lpstr>
      <vt:lpstr>Real Tıme Operatıng System (RTOS)</vt:lpstr>
      <vt:lpstr>Why we dıd not use one?</vt:lpstr>
      <vt:lpstr>OUR APPROACH</vt:lpstr>
      <vt:lpstr>xPOst aım #1 </vt:lpstr>
      <vt:lpstr>xPOst aım #2</vt:lpstr>
      <vt:lpstr>Xpost aım #3</vt:lpstr>
      <vt:lpstr>Insight xPost</vt:lpstr>
      <vt:lpstr>Buffer design</vt:lpstr>
      <vt:lpstr>Insight xPost</vt:lpstr>
      <vt:lpstr>Insight xPost engine</vt:lpstr>
      <vt:lpstr>Insight xPost engine</vt:lpstr>
      <vt:lpstr>Xpost resource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Altay Brusan</dc:creator>
  <cp:lastModifiedBy>Altay Brusan</cp:lastModifiedBy>
  <cp:revision>74</cp:revision>
  <dcterms:created xsi:type="dcterms:W3CDTF">2018-05-06T14:58:39Z</dcterms:created>
  <dcterms:modified xsi:type="dcterms:W3CDTF">2018-06-18T08:20:40Z</dcterms:modified>
</cp:coreProperties>
</file>